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8" r:id="rId3"/>
    <p:sldId id="265" r:id="rId4"/>
    <p:sldId id="262" r:id="rId5"/>
    <p:sldId id="260" r:id="rId6"/>
    <p:sldId id="263" r:id="rId7"/>
    <p:sldId id="25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4"/>
    <p:restoredTop sz="96327"/>
  </p:normalViewPr>
  <p:slideViewPr>
    <p:cSldViewPr snapToGrid="0" showGuides="1">
      <p:cViewPr varScale="1">
        <p:scale>
          <a:sx n="108" d="100"/>
          <a:sy n="108" d="100"/>
        </p:scale>
        <p:origin x="232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A152597-F87E-BD43-F667-BE4AA31AA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2039110"/>
            <a:ext cx="6458712" cy="10800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3272854"/>
            <a:ext cx="6458712" cy="108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26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A152597-F87E-BD43-F667-BE4AA31AA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00" y="2039110"/>
            <a:ext cx="6458712" cy="10800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00" y="3272854"/>
            <a:ext cx="6458712" cy="1080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5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900000"/>
            <a:ext cx="10033200" cy="720000"/>
          </a:xfrm>
        </p:spPr>
        <p:txBody>
          <a:bodyPr lIns="0" tIns="0" rIns="0" bIns="0">
            <a:no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8492" y="810000"/>
            <a:ext cx="3600000" cy="180000"/>
          </a:xfrm>
        </p:spPr>
        <p:txBody>
          <a:bodyPr/>
          <a:lstStyle/>
          <a:p>
            <a:fld id="{2E807E81-1357-D74E-A0EC-F8224326883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16063B-5E73-F4B2-B484-97511854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800000"/>
            <a:ext cx="45684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A3D683-D9BB-F771-5540-878B7A0CA9CB}"/>
              </a:ext>
            </a:extLst>
          </p:cNvPr>
          <p:cNvSpPr txBox="1">
            <a:spLocks/>
          </p:cNvSpPr>
          <p:nvPr userDrawn="1"/>
        </p:nvSpPr>
        <p:spPr>
          <a:xfrm>
            <a:off x="6543602" y="2159999"/>
            <a:ext cx="4568400" cy="379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5C1770C-30ED-A294-367E-41DEC8A76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800000"/>
            <a:ext cx="5016500" cy="367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901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56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o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900000"/>
            <a:ext cx="10033200" cy="720000"/>
          </a:xfrm>
        </p:spPr>
        <p:txBody>
          <a:bodyPr lIns="0" tIns="0" rIns="0" bIns="0">
            <a:no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8492" y="810000"/>
            <a:ext cx="3600000" cy="180000"/>
          </a:xfrm>
        </p:spPr>
        <p:txBody>
          <a:bodyPr/>
          <a:lstStyle/>
          <a:p>
            <a:fld id="{2E807E81-1357-D74E-A0EC-F8224326883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16063B-5E73-F4B2-B484-97511854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800000"/>
            <a:ext cx="45684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A3D683-D9BB-F771-5540-878B7A0CA9CB}"/>
              </a:ext>
            </a:extLst>
          </p:cNvPr>
          <p:cNvSpPr txBox="1">
            <a:spLocks/>
          </p:cNvSpPr>
          <p:nvPr userDrawn="1"/>
        </p:nvSpPr>
        <p:spPr>
          <a:xfrm>
            <a:off x="6543602" y="2159999"/>
            <a:ext cx="4568400" cy="379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5C1770C-30ED-A294-367E-41DEC8A76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800000"/>
            <a:ext cx="5016500" cy="367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208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56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900000"/>
            <a:ext cx="10033200" cy="720000"/>
          </a:xfrm>
        </p:spPr>
        <p:txBody>
          <a:bodyPr lIns="0" tIns="0" rIns="0" bIns="0">
            <a:no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8492" y="810000"/>
            <a:ext cx="3600000" cy="180000"/>
          </a:xfrm>
        </p:spPr>
        <p:txBody>
          <a:bodyPr/>
          <a:lstStyle/>
          <a:p>
            <a:fld id="{2E807E81-1357-D74E-A0EC-F8224326883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16063B-5E73-F4B2-B484-97511854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800000"/>
            <a:ext cx="45684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A3D683-D9BB-F771-5540-878B7A0CA9CB}"/>
              </a:ext>
            </a:extLst>
          </p:cNvPr>
          <p:cNvSpPr txBox="1">
            <a:spLocks/>
          </p:cNvSpPr>
          <p:nvPr userDrawn="1"/>
        </p:nvSpPr>
        <p:spPr>
          <a:xfrm>
            <a:off x="6543602" y="2159999"/>
            <a:ext cx="4568400" cy="379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5C1770C-30ED-A294-367E-41DEC8A76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800000"/>
            <a:ext cx="5016500" cy="367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124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56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kt grij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900000"/>
            <a:ext cx="10033200" cy="720000"/>
          </a:xfrm>
        </p:spPr>
        <p:txBody>
          <a:bodyPr lIns="0" tIns="0" rIns="0" bIns="0">
            <a:no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8492" y="810000"/>
            <a:ext cx="3600000" cy="180000"/>
          </a:xfrm>
        </p:spPr>
        <p:txBody>
          <a:bodyPr/>
          <a:lstStyle/>
          <a:p>
            <a:fld id="{2E807E81-1357-D74E-A0EC-F8224326883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16063B-5E73-F4B2-B484-97511854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800000"/>
            <a:ext cx="45684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A3D683-D9BB-F771-5540-878B7A0CA9CB}"/>
              </a:ext>
            </a:extLst>
          </p:cNvPr>
          <p:cNvSpPr txBox="1">
            <a:spLocks/>
          </p:cNvSpPr>
          <p:nvPr userDrawn="1"/>
        </p:nvSpPr>
        <p:spPr>
          <a:xfrm>
            <a:off x="6543602" y="2159999"/>
            <a:ext cx="4568400" cy="379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5C1770C-30ED-A294-367E-41DEC8A76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800000"/>
            <a:ext cx="5016500" cy="367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53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56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1260000"/>
            <a:ext cx="10033200" cy="72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2159999"/>
            <a:ext cx="4568400" cy="379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2002" y="6176963"/>
            <a:ext cx="36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82000"/>
                  </a:schemeClr>
                </a:solidFill>
                <a:latin typeface="+mj-lt"/>
              </a:defRPr>
            </a:lvl1pPr>
          </a:lstStyle>
          <a:p>
            <a:fld id="{2E807E81-1357-D74E-A0EC-F8224326883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B7F926-83C6-6AC0-C0BF-3511E5A39649}"/>
              </a:ext>
            </a:extLst>
          </p:cNvPr>
          <p:cNvSpPr txBox="1">
            <a:spLocks/>
          </p:cNvSpPr>
          <p:nvPr userDrawn="1"/>
        </p:nvSpPr>
        <p:spPr>
          <a:xfrm>
            <a:off x="6543602" y="2159999"/>
            <a:ext cx="4568400" cy="379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5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9044B-6A13-33C4-284B-CCC09706E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7ADB3C-76DB-00EF-62A7-FD01DD608B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05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C27F5-0AF8-80B5-05E5-4D9D752F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E2EEF7-70F4-86C0-7328-EBA1D9018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9F43BC-E806-9977-04D1-DBACD6DCA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33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32218-C254-44A5-9D67-2ED5A9DF9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816C90-DE76-5772-62BA-6FBD85122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37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32218-C254-44A5-9D67-2ED5A9DF9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816C90-DE76-5772-62BA-6FBD85122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76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32218-C254-44A5-9D67-2ED5A9DF9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816C90-DE76-5772-62BA-6FBD85122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03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32218-C254-44A5-9D67-2ED5A9DF9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816C90-DE76-5772-62BA-6FBD85122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93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32218-C254-44A5-9D67-2ED5A9DF9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816C90-DE76-5772-62BA-6FBD85122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19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AC7BC-0C84-4983-5660-C137C922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C4C9A2-DD02-F68B-2E45-3BE5DCE3A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1AAFD4-214B-2E3D-4F6A-2FB2587EA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1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2E17C-38B1-4BAC-D173-CC08B9EE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082B7-9096-ACC0-E52A-58D98C1BB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236DD1-36AE-2940-54DE-1FA692718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17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D2CDE-B9D3-B0A5-A59A-5DE3BCF5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C54619-8EAF-F121-8CDE-902029B0A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DD48A3-70F5-C20D-AE2F-B5273485F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2122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gio Hart van Brabant">
      <a:dk1>
        <a:srgbClr val="003057"/>
      </a:dk1>
      <a:lt1>
        <a:srgbClr val="FFFFFF"/>
      </a:lt1>
      <a:dk2>
        <a:srgbClr val="003057"/>
      </a:dk2>
      <a:lt2>
        <a:srgbClr val="DAE0E3"/>
      </a:lt2>
      <a:accent1>
        <a:srgbClr val="E5006D"/>
      </a:accent1>
      <a:accent2>
        <a:srgbClr val="0080C9"/>
      </a:accent2>
      <a:accent3>
        <a:srgbClr val="00A870"/>
      </a:accent3>
      <a:accent4>
        <a:srgbClr val="FDC31F"/>
      </a:accent4>
      <a:accent5>
        <a:srgbClr val="A00057"/>
      </a:accent5>
      <a:accent6>
        <a:srgbClr val="E5006D"/>
      </a:accent6>
      <a:hlink>
        <a:srgbClr val="E5006D"/>
      </a:hlink>
      <a:folHlink>
        <a:srgbClr val="0080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0</Words>
  <Application>Microsoft Macintosh PowerPoint</Application>
  <PresentationFormat>Breedbeeld</PresentationFormat>
  <Paragraphs>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Cambria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Abbing</dc:creator>
  <cp:lastModifiedBy>Joost Abbing</cp:lastModifiedBy>
  <cp:revision>20</cp:revision>
  <dcterms:created xsi:type="dcterms:W3CDTF">2024-03-05T12:33:38Z</dcterms:created>
  <dcterms:modified xsi:type="dcterms:W3CDTF">2024-05-30T10:38:47Z</dcterms:modified>
</cp:coreProperties>
</file>