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handoutMasterIdLst>
    <p:handoutMasterId r:id="rId9"/>
  </p:handoutMasterIdLst>
  <p:sldIdLst>
    <p:sldId id="308" r:id="rId5"/>
    <p:sldId id="297" r:id="rId6"/>
    <p:sldId id="289" r:id="rId7"/>
  </p:sldIdLst>
  <p:sldSz cx="12192000" cy="6858000"/>
  <p:notesSz cx="6662738"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E45"/>
    <a:srgbClr val="DA3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350A7-F0AD-42B3-8B7C-6458C8BE409B}" v="21" dt="2020-01-14T10:15:43.50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95"/>
    <p:restoredTop sz="94506"/>
  </p:normalViewPr>
  <p:slideViewPr>
    <p:cSldViewPr snapToGrid="0" snapToObjects="1">
      <p:cViewPr varScale="1">
        <p:scale>
          <a:sx n="65" d="100"/>
          <a:sy n="65" d="100"/>
        </p:scale>
        <p:origin x="260" y="3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52" d="100"/>
          <a:sy n="152" d="100"/>
        </p:scale>
        <p:origin x="38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61E2DBDA-6567-4C9B-B53A-8C4E352E47BD}" type="datetimeFigureOut">
              <a:rPr lang="nl-NL" smtClean="0"/>
              <a:t>7-10-2021</a:t>
            </a:fld>
            <a:endParaRPr lang="nl-NL"/>
          </a:p>
        </p:txBody>
      </p:sp>
      <p:sp>
        <p:nvSpPr>
          <p:cNvPr id="4" name="Tijdelijke aanduiding voor voettekst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72BA65D6-F7B6-4F16-9EE2-D79DCA37A34F}" type="slidenum">
              <a:rPr lang="nl-NL" smtClean="0"/>
              <a:t>‹nr.›</a:t>
            </a:fld>
            <a:endParaRPr lang="nl-NL"/>
          </a:p>
        </p:txBody>
      </p:sp>
    </p:spTree>
    <p:extLst>
      <p:ext uri="{BB962C8B-B14F-4D97-AF65-F5344CB8AC3E}">
        <p14:creationId xmlns:p14="http://schemas.microsoft.com/office/powerpoint/2010/main" val="3830684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D002D66E-87AB-A448-913C-88CB33CF8975}" type="datetimeFigureOut">
              <a:rPr lang="nl-BE" smtClean="0"/>
              <a:t>7/10/2021</a:t>
            </a:fld>
            <a:endParaRPr lang="nl-BE"/>
          </a:p>
        </p:txBody>
      </p:sp>
      <p:sp>
        <p:nvSpPr>
          <p:cNvPr id="4" name="Tijdelijke aanduiding voor dia-afbeelding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66274" y="4777194"/>
            <a:ext cx="5330190" cy="3908614"/>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031DD79D-E959-DA4D-ACF5-65A384F2D7BE}" type="slidenum">
              <a:rPr lang="nl-BE" smtClean="0"/>
              <a:t>‹nr.›</a:t>
            </a:fld>
            <a:endParaRPr lang="nl-BE"/>
          </a:p>
        </p:txBody>
      </p:sp>
    </p:spTree>
    <p:extLst>
      <p:ext uri="{BB962C8B-B14F-4D97-AF65-F5344CB8AC3E}">
        <p14:creationId xmlns:p14="http://schemas.microsoft.com/office/powerpoint/2010/main" val="59085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argumentatie toelichten</a:t>
            </a:r>
          </a:p>
          <a:p>
            <a:pPr>
              <a:lnSpc>
                <a:spcPct val="130000"/>
              </a:lnSpc>
              <a:buClr>
                <a:srgbClr val="DA3485"/>
              </a:buClr>
              <a:buFont typeface="Wingdings" pitchFamily="2" charset="2"/>
              <a:buChar char="§"/>
            </a:pPr>
            <a:r>
              <a:rPr lang="nl-BE" sz="2200" dirty="0"/>
              <a:t>Keuze voor de samenstelling van het team door </a:t>
            </a:r>
            <a:r>
              <a:rPr lang="nl-BE" sz="2200" b="1" dirty="0"/>
              <a:t>vertegenwoordiging van partners</a:t>
            </a:r>
            <a:r>
              <a:rPr lang="nl-BE" sz="2200" dirty="0"/>
              <a:t> is gebaseerd op: </a:t>
            </a:r>
          </a:p>
          <a:p>
            <a:pPr lvl="1">
              <a:lnSpc>
                <a:spcPct val="130000"/>
              </a:lnSpc>
              <a:buClr>
                <a:srgbClr val="DA3485"/>
              </a:buClr>
              <a:buFont typeface="Wingdings" pitchFamily="2" charset="2"/>
              <a:buChar char="§"/>
            </a:pPr>
            <a:r>
              <a:rPr lang="nl-BE" sz="2200" dirty="0"/>
              <a:t>De visie risico gestuurde zorg en de MDA++ aanpak waarbij het uitgangspunt is dat vanaf het begin de partners op het terrein van zorg en veiligheid samen optrekken. </a:t>
            </a:r>
          </a:p>
          <a:p>
            <a:pPr lvl="1">
              <a:lnSpc>
                <a:spcPct val="130000"/>
              </a:lnSpc>
              <a:buClr>
                <a:srgbClr val="DA3485"/>
              </a:buClr>
              <a:buFont typeface="Wingdings" pitchFamily="2" charset="2"/>
              <a:buChar char="§"/>
            </a:pPr>
            <a:r>
              <a:rPr lang="nl-BE" sz="2200" dirty="0"/>
              <a:t>Verbinding van alle netwerkpartners die een verantwoordelijkheid en expertise hebben op dit terrein.</a:t>
            </a:r>
          </a:p>
          <a:p>
            <a:pPr lvl="1">
              <a:lnSpc>
                <a:spcPct val="130000"/>
              </a:lnSpc>
              <a:buClr>
                <a:srgbClr val="DA3485"/>
              </a:buClr>
              <a:buFont typeface="Wingdings" pitchFamily="2" charset="2"/>
              <a:buChar char="§"/>
            </a:pPr>
            <a:r>
              <a:rPr lang="nl-BE" sz="2200" dirty="0"/>
              <a:t>Sluit ook aan op wens van uitvoerders om vanaf het begin van het proces met elkaar samen te werken. </a:t>
            </a:r>
          </a:p>
          <a:p>
            <a:pPr lvl="1">
              <a:lnSpc>
                <a:spcPct val="130000"/>
              </a:lnSpc>
              <a:buClr>
                <a:srgbClr val="DA3485"/>
              </a:buClr>
              <a:buFont typeface="Wingdings" pitchFamily="2" charset="2"/>
              <a:buChar char="§"/>
            </a:pPr>
            <a:endParaRPr lang="nl-BE" sz="2200" dirty="0"/>
          </a:p>
          <a:p>
            <a:pPr>
              <a:lnSpc>
                <a:spcPct val="130000"/>
              </a:lnSpc>
              <a:buClr>
                <a:srgbClr val="DA3485"/>
              </a:buClr>
              <a:buFont typeface="Wingdings" pitchFamily="2" charset="2"/>
              <a:buChar char="§"/>
            </a:pPr>
            <a:r>
              <a:rPr lang="nl-BE" sz="2600" dirty="0"/>
              <a:t>Keuze voor een vast team van medewerkers is gebaseerd op: </a:t>
            </a:r>
          </a:p>
          <a:p>
            <a:pPr lvl="1">
              <a:lnSpc>
                <a:spcPct val="130000"/>
              </a:lnSpc>
              <a:buClr>
                <a:srgbClr val="DA3485"/>
              </a:buClr>
              <a:buFont typeface="Wingdings" pitchFamily="2" charset="2"/>
              <a:buChar char="§"/>
            </a:pPr>
            <a:r>
              <a:rPr lang="nl-BE" sz="2600" dirty="0"/>
              <a:t>Nadrukkelijke wens van uitvoerders</a:t>
            </a:r>
          </a:p>
          <a:p>
            <a:pPr lvl="1">
              <a:lnSpc>
                <a:spcPct val="130000"/>
              </a:lnSpc>
              <a:buClr>
                <a:srgbClr val="DA3485"/>
              </a:buClr>
              <a:buFont typeface="Wingdings" pitchFamily="2" charset="2"/>
              <a:buChar char="§"/>
            </a:pPr>
            <a:r>
              <a:rPr lang="nl-BE" sz="2600" dirty="0"/>
              <a:t>Ervaringen succesvolle pilots elders uit land.</a:t>
            </a:r>
          </a:p>
          <a:p>
            <a:pPr lvl="1">
              <a:lnSpc>
                <a:spcPct val="130000"/>
              </a:lnSpc>
              <a:buClr>
                <a:srgbClr val="DA3485"/>
              </a:buClr>
              <a:buFont typeface="Wingdings" pitchFamily="2" charset="2"/>
              <a:buChar char="§"/>
            </a:pPr>
            <a:r>
              <a:rPr lang="nl-BE" sz="2600" dirty="0"/>
              <a:t>Gebaseerd op werkzame bestanddelen van de aanpak FJC en andere pilots/dergelijke werkwijze.</a:t>
            </a:r>
          </a:p>
          <a:p>
            <a:pPr lvl="1">
              <a:lnSpc>
                <a:spcPct val="130000"/>
              </a:lnSpc>
              <a:buClr>
                <a:srgbClr val="DA3485"/>
              </a:buClr>
              <a:buFont typeface="Wingdings" pitchFamily="2" charset="2"/>
              <a:buChar char="§"/>
            </a:pPr>
            <a:r>
              <a:rPr lang="nl-BE" sz="2600" dirty="0"/>
              <a:t>De noodzaak voor ontwikkelen </a:t>
            </a:r>
            <a:r>
              <a:rPr lang="nl-BE" sz="2600" u="sng" dirty="0"/>
              <a:t>van andere manier </a:t>
            </a:r>
            <a:r>
              <a:rPr lang="nl-BE" sz="2600" dirty="0"/>
              <a:t>van werken om geweld echt te laten stoppen en herhalingen te voorkomen. </a:t>
            </a:r>
          </a:p>
          <a:p>
            <a:pPr lvl="1">
              <a:lnSpc>
                <a:spcPct val="130000"/>
              </a:lnSpc>
              <a:buClr>
                <a:srgbClr val="DA3485"/>
              </a:buClr>
              <a:buFont typeface="Wingdings" pitchFamily="2" charset="2"/>
              <a:buChar char="§"/>
            </a:pPr>
            <a:endParaRPr lang="nl-BE" sz="2200" dirty="0"/>
          </a:p>
          <a:p>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031DD79D-E959-DA4D-ACF5-65A384F2D7BE}" type="slidenum">
              <a:rPr lang="nl-BE" smtClean="0"/>
              <a:t>2</a:t>
            </a:fld>
            <a:endParaRPr lang="nl-BE"/>
          </a:p>
        </p:txBody>
      </p:sp>
    </p:spTree>
    <p:extLst>
      <p:ext uri="{BB962C8B-B14F-4D97-AF65-F5344CB8AC3E}">
        <p14:creationId xmlns:p14="http://schemas.microsoft.com/office/powerpoint/2010/main" val="28968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1DD79D-E959-DA4D-ACF5-65A384F2D7BE}" type="slidenum">
              <a:rPr lang="nl-BE" smtClean="0"/>
              <a:t>3</a:t>
            </a:fld>
            <a:endParaRPr lang="nl-BE"/>
          </a:p>
        </p:txBody>
      </p:sp>
    </p:spTree>
    <p:extLst>
      <p:ext uri="{BB962C8B-B14F-4D97-AF65-F5344CB8AC3E}">
        <p14:creationId xmlns:p14="http://schemas.microsoft.com/office/powerpoint/2010/main" val="2713754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6.emf"/><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17.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1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4.svg"/><Relationship Id="rId4" Type="http://schemas.openxmlformats.org/officeDocument/2006/relationships/image" Target="../media/image10.png"/><Relationship Id="rId9"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E4170F1E-363F-406B-8288-2D751C0C97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62601" y="6155992"/>
            <a:ext cx="1399611" cy="535120"/>
          </a:xfrm>
          <a:prstGeom prst="rect">
            <a:avLst/>
          </a:prstGeom>
        </p:spPr>
      </p:pic>
      <p:pic>
        <p:nvPicPr>
          <p:cNvPr id="5" name="Afbeelding 4">
            <a:extLst>
              <a:ext uri="{FF2B5EF4-FFF2-40B4-BE49-F238E27FC236}">
                <a16:creationId xmlns:a16="http://schemas.microsoft.com/office/drawing/2014/main" id="{DB1F542E-E47E-E84B-BAA4-B45E933491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00" y="12700"/>
            <a:ext cx="12179300" cy="6845300"/>
          </a:xfrm>
          <a:prstGeom prst="rect">
            <a:avLst/>
          </a:prstGeom>
        </p:spPr>
      </p:pic>
    </p:spTree>
    <p:extLst>
      <p:ext uri="{BB962C8B-B14F-4D97-AF65-F5344CB8AC3E}">
        <p14:creationId xmlns:p14="http://schemas.microsoft.com/office/powerpoint/2010/main" val="101602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eel 3: Goed voorbereid op pad">
    <p:spTree>
      <p:nvGrpSpPr>
        <p:cNvPr id="1" name=""/>
        <p:cNvGrpSpPr/>
        <p:nvPr/>
      </p:nvGrpSpPr>
      <p:grpSpPr>
        <a:xfrm>
          <a:off x="0" y="0"/>
          <a:ext cx="0" cy="0"/>
          <a:chOff x="0" y="0"/>
          <a:chExt cx="0" cy="0"/>
        </a:xfrm>
      </p:grpSpPr>
      <p:sp>
        <p:nvSpPr>
          <p:cNvPr id="9" name="Rond enkele hoek rechthoek 8">
            <a:extLst>
              <a:ext uri="{FF2B5EF4-FFF2-40B4-BE49-F238E27FC236}">
                <a16:creationId xmlns:a16="http://schemas.microsoft.com/office/drawing/2014/main" id="{ADEB2E34-81CE-FF40-BD55-00C0F9477BBF}"/>
              </a:ext>
            </a:extLst>
          </p:cNvPr>
          <p:cNvSpPr/>
          <p:nvPr userDrawn="1"/>
        </p:nvSpPr>
        <p:spPr>
          <a:xfrm>
            <a:off x="360376" y="761134"/>
            <a:ext cx="4388065" cy="632306"/>
          </a:xfrm>
          <a:prstGeom prst="round1Rect">
            <a:avLst>
              <a:gd name="adj" fmla="val 23394"/>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Tijdelijke aanduiding voor inhoud 15">
            <a:extLst>
              <a:ext uri="{FF2B5EF4-FFF2-40B4-BE49-F238E27FC236}">
                <a16:creationId xmlns:a16="http://schemas.microsoft.com/office/drawing/2014/main" id="{BE967835-38E5-45A4-B1B9-CAD2B3D0604E}"/>
              </a:ext>
            </a:extLst>
          </p:cNvPr>
          <p:cNvSpPr>
            <a:spLocks noGrp="1"/>
          </p:cNvSpPr>
          <p:nvPr>
            <p:ph sz="quarter" idx="10"/>
          </p:nvPr>
        </p:nvSpPr>
        <p:spPr>
          <a:xfrm>
            <a:off x="360363" y="1517471"/>
            <a:ext cx="11471275" cy="504049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24963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el 3: Goed voorbereid op pad">
    <p:spTree>
      <p:nvGrpSpPr>
        <p:cNvPr id="1" name=""/>
        <p:cNvGrpSpPr/>
        <p:nvPr/>
      </p:nvGrpSpPr>
      <p:grpSpPr>
        <a:xfrm>
          <a:off x="0" y="0"/>
          <a:ext cx="0" cy="0"/>
          <a:chOff x="0" y="0"/>
          <a:chExt cx="0" cy="0"/>
        </a:xfrm>
      </p:grpSpPr>
      <p:sp>
        <p:nvSpPr>
          <p:cNvPr id="9" name="Rond enkele hoek rechthoek 8">
            <a:extLst>
              <a:ext uri="{FF2B5EF4-FFF2-40B4-BE49-F238E27FC236}">
                <a16:creationId xmlns:a16="http://schemas.microsoft.com/office/drawing/2014/main" id="{ADEB2E34-81CE-FF40-BD55-00C0F9477BBF}"/>
              </a:ext>
            </a:extLst>
          </p:cNvPr>
          <p:cNvSpPr/>
          <p:nvPr userDrawn="1"/>
        </p:nvSpPr>
        <p:spPr>
          <a:xfrm>
            <a:off x="360376" y="761134"/>
            <a:ext cx="6275555" cy="632306"/>
          </a:xfrm>
          <a:prstGeom prst="round1Rect">
            <a:avLst>
              <a:gd name="adj" fmla="val 23394"/>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Tijdelijke aanduiding voor inhoud 15">
            <a:extLst>
              <a:ext uri="{FF2B5EF4-FFF2-40B4-BE49-F238E27FC236}">
                <a16:creationId xmlns:a16="http://schemas.microsoft.com/office/drawing/2014/main" id="{BE967835-38E5-45A4-B1B9-CAD2B3D0604E}"/>
              </a:ext>
            </a:extLst>
          </p:cNvPr>
          <p:cNvSpPr>
            <a:spLocks noGrp="1"/>
          </p:cNvSpPr>
          <p:nvPr>
            <p:ph sz="quarter" idx="10"/>
          </p:nvPr>
        </p:nvSpPr>
        <p:spPr>
          <a:xfrm>
            <a:off x="360363" y="1517471"/>
            <a:ext cx="11471275" cy="504049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405208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eel 3: Goed voorbereid op pad">
    <p:spTree>
      <p:nvGrpSpPr>
        <p:cNvPr id="1" name=""/>
        <p:cNvGrpSpPr/>
        <p:nvPr/>
      </p:nvGrpSpPr>
      <p:grpSpPr>
        <a:xfrm>
          <a:off x="0" y="0"/>
          <a:ext cx="0" cy="0"/>
          <a:chOff x="0" y="0"/>
          <a:chExt cx="0" cy="0"/>
        </a:xfrm>
      </p:grpSpPr>
      <p:sp>
        <p:nvSpPr>
          <p:cNvPr id="9" name="Rond enkele hoek rechthoek 8">
            <a:extLst>
              <a:ext uri="{FF2B5EF4-FFF2-40B4-BE49-F238E27FC236}">
                <a16:creationId xmlns:a16="http://schemas.microsoft.com/office/drawing/2014/main" id="{ADEB2E34-81CE-FF40-BD55-00C0F9477BBF}"/>
              </a:ext>
            </a:extLst>
          </p:cNvPr>
          <p:cNvSpPr/>
          <p:nvPr userDrawn="1"/>
        </p:nvSpPr>
        <p:spPr>
          <a:xfrm>
            <a:off x="360377" y="761134"/>
            <a:ext cx="5940412" cy="632306"/>
          </a:xfrm>
          <a:prstGeom prst="round1Rect">
            <a:avLst>
              <a:gd name="adj" fmla="val 23394"/>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6" name="Tijdelijke aanduiding voor inhoud 15">
            <a:extLst>
              <a:ext uri="{FF2B5EF4-FFF2-40B4-BE49-F238E27FC236}">
                <a16:creationId xmlns:a16="http://schemas.microsoft.com/office/drawing/2014/main" id="{BE967835-38E5-45A4-B1B9-CAD2B3D0604E}"/>
              </a:ext>
            </a:extLst>
          </p:cNvPr>
          <p:cNvSpPr>
            <a:spLocks noGrp="1"/>
          </p:cNvSpPr>
          <p:nvPr>
            <p:ph sz="quarter" idx="10"/>
          </p:nvPr>
        </p:nvSpPr>
        <p:spPr>
          <a:xfrm>
            <a:off x="360363" y="1517471"/>
            <a:ext cx="11471275" cy="504049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724188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BF2BA-67FD-E045-9268-8B71442E81A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4393086F-DD3F-9849-8734-92143FFDC4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5" name="Afbeelding 4">
            <a:extLst>
              <a:ext uri="{FF2B5EF4-FFF2-40B4-BE49-F238E27FC236}">
                <a16:creationId xmlns:a16="http://schemas.microsoft.com/office/drawing/2014/main" id="{FF05E9DF-D777-DF49-A7CF-6D3FBE269F8E}"/>
              </a:ext>
            </a:extLst>
          </p:cNvPr>
          <p:cNvPicPr>
            <a:picLocks noChangeAspect="1"/>
          </p:cNvPicPr>
          <p:nvPr userDrawn="1"/>
        </p:nvPicPr>
        <p:blipFill>
          <a:blip r:embed="rId2"/>
          <a:stretch>
            <a:fillRect/>
          </a:stretch>
        </p:blipFill>
        <p:spPr>
          <a:xfrm>
            <a:off x="514200" y="5102031"/>
            <a:ext cx="11163600" cy="1130355"/>
          </a:xfrm>
          <a:prstGeom prst="rect">
            <a:avLst/>
          </a:prstGeom>
        </p:spPr>
      </p:pic>
      <p:pic>
        <p:nvPicPr>
          <p:cNvPr id="6" name="Afbeelding 5">
            <a:extLst>
              <a:ext uri="{FF2B5EF4-FFF2-40B4-BE49-F238E27FC236}">
                <a16:creationId xmlns:a16="http://schemas.microsoft.com/office/drawing/2014/main" id="{787D09B8-837C-E04E-AFA8-1F0F4C40E2B2}"/>
              </a:ext>
            </a:extLst>
          </p:cNvPr>
          <p:cNvPicPr>
            <a:picLocks noChangeAspect="1"/>
          </p:cNvPicPr>
          <p:nvPr userDrawn="1"/>
        </p:nvPicPr>
        <p:blipFill>
          <a:blip r:embed="rId3"/>
          <a:stretch>
            <a:fillRect/>
          </a:stretch>
        </p:blipFill>
        <p:spPr>
          <a:xfrm>
            <a:off x="2869428" y="5358212"/>
            <a:ext cx="1076573" cy="521975"/>
          </a:xfrm>
          <a:prstGeom prst="rect">
            <a:avLst/>
          </a:prstGeom>
        </p:spPr>
      </p:pic>
      <p:pic>
        <p:nvPicPr>
          <p:cNvPr id="7" name="Afbeelding 6">
            <a:extLst>
              <a:ext uri="{FF2B5EF4-FFF2-40B4-BE49-F238E27FC236}">
                <a16:creationId xmlns:a16="http://schemas.microsoft.com/office/drawing/2014/main" id="{EFBE1483-04BB-B845-9CF3-8822ED4768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05426" y="5980241"/>
            <a:ext cx="1678596" cy="507483"/>
          </a:xfrm>
          <a:prstGeom prst="rect">
            <a:avLst/>
          </a:prstGeom>
        </p:spPr>
      </p:pic>
      <p:pic>
        <p:nvPicPr>
          <p:cNvPr id="8" name="Afbeelding 7">
            <a:extLst>
              <a:ext uri="{FF2B5EF4-FFF2-40B4-BE49-F238E27FC236}">
                <a16:creationId xmlns:a16="http://schemas.microsoft.com/office/drawing/2014/main" id="{40CAF86C-707A-2247-983E-882B171A1F1C}"/>
              </a:ext>
            </a:extLst>
          </p:cNvPr>
          <p:cNvPicPr>
            <a:picLocks noChangeAspect="1"/>
          </p:cNvPicPr>
          <p:nvPr userDrawn="1"/>
        </p:nvPicPr>
        <p:blipFill>
          <a:blip r:embed="rId5"/>
          <a:stretch>
            <a:fillRect/>
          </a:stretch>
        </p:blipFill>
        <p:spPr>
          <a:xfrm>
            <a:off x="8345146" y="5070852"/>
            <a:ext cx="696304" cy="817881"/>
          </a:xfrm>
          <a:prstGeom prst="rect">
            <a:avLst/>
          </a:prstGeom>
        </p:spPr>
      </p:pic>
    </p:spTree>
    <p:extLst>
      <p:ext uri="{BB962C8B-B14F-4D97-AF65-F5344CB8AC3E}">
        <p14:creationId xmlns:p14="http://schemas.microsoft.com/office/powerpoint/2010/main" val="53359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BF2BA-67FD-E045-9268-8B71442E81A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pic>
        <p:nvPicPr>
          <p:cNvPr id="4" name="Afbeelding 3">
            <a:extLst>
              <a:ext uri="{FF2B5EF4-FFF2-40B4-BE49-F238E27FC236}">
                <a16:creationId xmlns:a16="http://schemas.microsoft.com/office/drawing/2014/main" id="{858F7007-A6BE-CD41-B361-635F18325505}"/>
              </a:ext>
            </a:extLst>
          </p:cNvPr>
          <p:cNvPicPr>
            <a:picLocks noChangeAspect="1"/>
          </p:cNvPicPr>
          <p:nvPr userDrawn="1"/>
        </p:nvPicPr>
        <p:blipFill>
          <a:blip r:embed="rId2"/>
          <a:stretch>
            <a:fillRect/>
          </a:stretch>
        </p:blipFill>
        <p:spPr>
          <a:xfrm>
            <a:off x="514200" y="5102031"/>
            <a:ext cx="11163600" cy="1130355"/>
          </a:xfrm>
          <a:prstGeom prst="rect">
            <a:avLst/>
          </a:prstGeom>
        </p:spPr>
      </p:pic>
      <p:pic>
        <p:nvPicPr>
          <p:cNvPr id="6" name="Afbeelding 5">
            <a:extLst>
              <a:ext uri="{FF2B5EF4-FFF2-40B4-BE49-F238E27FC236}">
                <a16:creationId xmlns:a16="http://schemas.microsoft.com/office/drawing/2014/main" id="{9997E328-49F5-404C-9F74-49F919890193}"/>
              </a:ext>
            </a:extLst>
          </p:cNvPr>
          <p:cNvPicPr>
            <a:picLocks noChangeAspect="1"/>
          </p:cNvPicPr>
          <p:nvPr userDrawn="1"/>
        </p:nvPicPr>
        <p:blipFill>
          <a:blip r:embed="rId3"/>
          <a:stretch>
            <a:fillRect/>
          </a:stretch>
        </p:blipFill>
        <p:spPr>
          <a:xfrm>
            <a:off x="2869428" y="5358212"/>
            <a:ext cx="1076573" cy="521975"/>
          </a:xfrm>
          <a:prstGeom prst="rect">
            <a:avLst/>
          </a:prstGeom>
        </p:spPr>
      </p:pic>
      <p:pic>
        <p:nvPicPr>
          <p:cNvPr id="7" name="Afbeelding 6">
            <a:extLst>
              <a:ext uri="{FF2B5EF4-FFF2-40B4-BE49-F238E27FC236}">
                <a16:creationId xmlns:a16="http://schemas.microsoft.com/office/drawing/2014/main" id="{4A226ABF-B66A-DE4B-AD3C-6C5F6803D0D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205426" y="5980241"/>
            <a:ext cx="1678596" cy="507483"/>
          </a:xfrm>
          <a:prstGeom prst="rect">
            <a:avLst/>
          </a:prstGeom>
        </p:spPr>
      </p:pic>
      <p:pic>
        <p:nvPicPr>
          <p:cNvPr id="8" name="Afbeelding 7">
            <a:extLst>
              <a:ext uri="{FF2B5EF4-FFF2-40B4-BE49-F238E27FC236}">
                <a16:creationId xmlns:a16="http://schemas.microsoft.com/office/drawing/2014/main" id="{61B520AE-9CAB-FE47-A29A-C61EF90317EB}"/>
              </a:ext>
            </a:extLst>
          </p:cNvPr>
          <p:cNvPicPr>
            <a:picLocks noChangeAspect="1"/>
          </p:cNvPicPr>
          <p:nvPr userDrawn="1"/>
        </p:nvPicPr>
        <p:blipFill>
          <a:blip r:embed="rId5"/>
          <a:stretch>
            <a:fillRect/>
          </a:stretch>
        </p:blipFill>
        <p:spPr>
          <a:xfrm>
            <a:off x="8345146" y="5070852"/>
            <a:ext cx="696304" cy="817881"/>
          </a:xfrm>
          <a:prstGeom prst="rect">
            <a:avLst/>
          </a:prstGeom>
        </p:spPr>
      </p:pic>
    </p:spTree>
    <p:extLst>
      <p:ext uri="{BB962C8B-B14F-4D97-AF65-F5344CB8AC3E}">
        <p14:creationId xmlns:p14="http://schemas.microsoft.com/office/powerpoint/2010/main" val="24044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83D3ED-ADB1-C643-8446-6C953288D12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972A434-D9AE-B244-A212-B1795F076BC9}"/>
              </a:ext>
            </a:extLst>
          </p:cNvPr>
          <p:cNvSpPr>
            <a:spLocks noGrp="1"/>
          </p:cNvSpPr>
          <p:nvPr>
            <p:ph idx="1"/>
          </p:nvPr>
        </p:nvSpPr>
        <p:spPr/>
        <p:txBody>
          <a:body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2E99DC75-7C1C-7E49-8281-D3672B3F7EB0}"/>
              </a:ext>
            </a:extLst>
          </p:cNvPr>
          <p:cNvSpPr>
            <a:spLocks noGrp="1"/>
          </p:cNvSpPr>
          <p:nvPr>
            <p:ph type="dt" sz="half" idx="10"/>
          </p:nvPr>
        </p:nvSpPr>
        <p:spPr>
          <a:xfrm>
            <a:off x="838200" y="6356350"/>
            <a:ext cx="2743200" cy="365125"/>
          </a:xfrm>
          <a:prstGeom prst="rect">
            <a:avLst/>
          </a:prstGeom>
        </p:spPr>
        <p:txBody>
          <a:bodyPr/>
          <a:lstStyle/>
          <a:p>
            <a:fld id="{04884848-B488-0440-A901-AE800282135A}" type="datetimeFigureOut">
              <a:rPr lang="nl-BE" smtClean="0"/>
              <a:t>7/10/2021</a:t>
            </a:fld>
            <a:endParaRPr lang="nl-BE"/>
          </a:p>
        </p:txBody>
      </p:sp>
      <p:sp>
        <p:nvSpPr>
          <p:cNvPr id="5" name="Tijdelijke aanduiding voor voettekst 4">
            <a:extLst>
              <a:ext uri="{FF2B5EF4-FFF2-40B4-BE49-F238E27FC236}">
                <a16:creationId xmlns:a16="http://schemas.microsoft.com/office/drawing/2014/main" id="{5754F437-067B-D541-8E73-34F8FAAC263D}"/>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48342E22-49A4-424C-8368-03C46E22A49C}"/>
              </a:ext>
            </a:extLst>
          </p:cNvPr>
          <p:cNvSpPr>
            <a:spLocks noGrp="1"/>
          </p:cNvSpPr>
          <p:nvPr>
            <p:ph type="sldNum" sz="quarter" idx="12"/>
          </p:nvPr>
        </p:nvSpPr>
        <p:spPr>
          <a:xfrm>
            <a:off x="8610600" y="6356350"/>
            <a:ext cx="2743200" cy="365125"/>
          </a:xfrm>
          <a:prstGeom prst="rect">
            <a:avLst/>
          </a:prstGeom>
        </p:spPr>
        <p:txBody>
          <a:bodyPr/>
          <a:lstStyle/>
          <a:p>
            <a:fld id="{FA8C05B6-AD94-3041-BDDC-3575A9D8CD10}" type="slidenum">
              <a:rPr lang="nl-BE" smtClean="0"/>
              <a:t>‹nr.›</a:t>
            </a:fld>
            <a:endParaRPr lang="nl-BE"/>
          </a:p>
        </p:txBody>
      </p:sp>
    </p:spTree>
    <p:extLst>
      <p:ext uri="{BB962C8B-B14F-4D97-AF65-F5344CB8AC3E}">
        <p14:creationId xmlns:p14="http://schemas.microsoft.com/office/powerpoint/2010/main" val="417891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8E4FA-3FE6-5A41-B76A-482C94B833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E091B50-1424-2B49-8665-3BCFB20BC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8436E67E-FCAB-5C41-A801-88130955D35B}"/>
              </a:ext>
            </a:extLst>
          </p:cNvPr>
          <p:cNvSpPr>
            <a:spLocks noGrp="1"/>
          </p:cNvSpPr>
          <p:nvPr>
            <p:ph type="dt" sz="half" idx="10"/>
          </p:nvPr>
        </p:nvSpPr>
        <p:spPr>
          <a:xfrm>
            <a:off x="838200" y="6356350"/>
            <a:ext cx="2743200" cy="365125"/>
          </a:xfrm>
          <a:prstGeom prst="rect">
            <a:avLst/>
          </a:prstGeom>
        </p:spPr>
        <p:txBody>
          <a:bodyPr/>
          <a:lstStyle/>
          <a:p>
            <a:fld id="{04884848-B488-0440-A901-AE800282135A}" type="datetimeFigureOut">
              <a:rPr lang="nl-BE" smtClean="0"/>
              <a:t>7/10/2021</a:t>
            </a:fld>
            <a:endParaRPr lang="nl-BE"/>
          </a:p>
        </p:txBody>
      </p:sp>
      <p:sp>
        <p:nvSpPr>
          <p:cNvPr id="5" name="Tijdelijke aanduiding voor voettekst 4">
            <a:extLst>
              <a:ext uri="{FF2B5EF4-FFF2-40B4-BE49-F238E27FC236}">
                <a16:creationId xmlns:a16="http://schemas.microsoft.com/office/drawing/2014/main" id="{57FEFDEC-CC3B-C845-ADB0-80B400BF0736}"/>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C4541253-2C79-4E46-BF2A-36A07561C2BB}"/>
              </a:ext>
            </a:extLst>
          </p:cNvPr>
          <p:cNvSpPr>
            <a:spLocks noGrp="1"/>
          </p:cNvSpPr>
          <p:nvPr>
            <p:ph type="sldNum" sz="quarter" idx="12"/>
          </p:nvPr>
        </p:nvSpPr>
        <p:spPr>
          <a:xfrm>
            <a:off x="8610600" y="6356350"/>
            <a:ext cx="2743200" cy="365125"/>
          </a:xfrm>
          <a:prstGeom prst="rect">
            <a:avLst/>
          </a:prstGeom>
        </p:spPr>
        <p:txBody>
          <a:bodyPr/>
          <a:lstStyle/>
          <a:p>
            <a:fld id="{FA8C05B6-AD94-3041-BDDC-3575A9D8CD10}" type="slidenum">
              <a:rPr lang="nl-BE" smtClean="0"/>
              <a:t>‹nr.›</a:t>
            </a:fld>
            <a:endParaRPr lang="nl-BE"/>
          </a:p>
        </p:txBody>
      </p:sp>
    </p:spTree>
    <p:extLst>
      <p:ext uri="{BB962C8B-B14F-4D97-AF65-F5344CB8AC3E}">
        <p14:creationId xmlns:p14="http://schemas.microsoft.com/office/powerpoint/2010/main" val="3552825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A65C2-B8FF-544E-9627-43DAF11CF5D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355B4EB-9CD2-A941-BEED-C8F142536349}"/>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489F8812-D332-C04A-9F9A-5C900D83CC88}"/>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8A9DE1C0-F60D-FB47-9383-ED2360C5CBAC}"/>
              </a:ext>
            </a:extLst>
          </p:cNvPr>
          <p:cNvSpPr>
            <a:spLocks noGrp="1"/>
          </p:cNvSpPr>
          <p:nvPr>
            <p:ph type="dt" sz="half" idx="10"/>
          </p:nvPr>
        </p:nvSpPr>
        <p:spPr>
          <a:xfrm>
            <a:off x="838200" y="6356350"/>
            <a:ext cx="2743200" cy="365125"/>
          </a:xfrm>
          <a:prstGeom prst="rect">
            <a:avLst/>
          </a:prstGeom>
        </p:spPr>
        <p:txBody>
          <a:bodyPr/>
          <a:lstStyle/>
          <a:p>
            <a:fld id="{04884848-B488-0440-A901-AE800282135A}" type="datetimeFigureOut">
              <a:rPr lang="nl-BE" smtClean="0"/>
              <a:t>7/10/2021</a:t>
            </a:fld>
            <a:endParaRPr lang="nl-BE"/>
          </a:p>
        </p:txBody>
      </p:sp>
      <p:sp>
        <p:nvSpPr>
          <p:cNvPr id="6" name="Tijdelijke aanduiding voor voettekst 5">
            <a:extLst>
              <a:ext uri="{FF2B5EF4-FFF2-40B4-BE49-F238E27FC236}">
                <a16:creationId xmlns:a16="http://schemas.microsoft.com/office/drawing/2014/main" id="{EB271893-66E1-F941-8F89-414C32C3E5D6}"/>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FB8E5C01-4C16-ED46-B290-8D3E483D087C}"/>
              </a:ext>
            </a:extLst>
          </p:cNvPr>
          <p:cNvSpPr>
            <a:spLocks noGrp="1"/>
          </p:cNvSpPr>
          <p:nvPr>
            <p:ph type="sldNum" sz="quarter" idx="12"/>
          </p:nvPr>
        </p:nvSpPr>
        <p:spPr>
          <a:xfrm>
            <a:off x="8610600" y="6356350"/>
            <a:ext cx="2743200" cy="365125"/>
          </a:xfrm>
          <a:prstGeom prst="rect">
            <a:avLst/>
          </a:prstGeom>
        </p:spPr>
        <p:txBody>
          <a:bodyPr/>
          <a:lstStyle/>
          <a:p>
            <a:fld id="{FA8C05B6-AD94-3041-BDDC-3575A9D8CD10}" type="slidenum">
              <a:rPr lang="nl-BE" smtClean="0"/>
              <a:t>‹nr.›</a:t>
            </a:fld>
            <a:endParaRPr lang="nl-BE"/>
          </a:p>
        </p:txBody>
      </p:sp>
    </p:spTree>
    <p:extLst>
      <p:ext uri="{BB962C8B-B14F-4D97-AF65-F5344CB8AC3E}">
        <p14:creationId xmlns:p14="http://schemas.microsoft.com/office/powerpoint/2010/main" val="2010096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BF711-588E-8143-82F5-DBF1C94A3DBE}"/>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B223028-9FD6-9842-ADBD-B9A6861792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BCF5ACC1-AF2B-4B46-9901-787A87F71F0D}"/>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endParaRPr lang="nl-BE"/>
          </a:p>
        </p:txBody>
      </p:sp>
      <p:sp>
        <p:nvSpPr>
          <p:cNvPr id="5" name="Tijdelijke aanduiding voor tekst 4">
            <a:extLst>
              <a:ext uri="{FF2B5EF4-FFF2-40B4-BE49-F238E27FC236}">
                <a16:creationId xmlns:a16="http://schemas.microsoft.com/office/drawing/2014/main" id="{AC8D02BF-68AB-F743-A1A6-6E4F74E80B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endParaRPr lang="nl-BE"/>
          </a:p>
        </p:txBody>
      </p:sp>
      <p:sp>
        <p:nvSpPr>
          <p:cNvPr id="6" name="Tijdelijke aanduiding voor inhoud 5">
            <a:extLst>
              <a:ext uri="{FF2B5EF4-FFF2-40B4-BE49-F238E27FC236}">
                <a16:creationId xmlns:a16="http://schemas.microsoft.com/office/drawing/2014/main" id="{A302B216-5B8C-584F-97AA-DE1DA8287F3F}"/>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endParaRPr lang="nl-BE"/>
          </a:p>
        </p:txBody>
      </p:sp>
      <p:sp>
        <p:nvSpPr>
          <p:cNvPr id="7" name="Tijdelijke aanduiding voor datum 6">
            <a:extLst>
              <a:ext uri="{FF2B5EF4-FFF2-40B4-BE49-F238E27FC236}">
                <a16:creationId xmlns:a16="http://schemas.microsoft.com/office/drawing/2014/main" id="{AC93F506-DC6A-6B4F-9F8E-F5B247169A96}"/>
              </a:ext>
            </a:extLst>
          </p:cNvPr>
          <p:cNvSpPr>
            <a:spLocks noGrp="1"/>
          </p:cNvSpPr>
          <p:nvPr>
            <p:ph type="dt" sz="half" idx="10"/>
          </p:nvPr>
        </p:nvSpPr>
        <p:spPr>
          <a:xfrm>
            <a:off x="838200" y="6356350"/>
            <a:ext cx="2743200" cy="365125"/>
          </a:xfrm>
          <a:prstGeom prst="rect">
            <a:avLst/>
          </a:prstGeom>
        </p:spPr>
        <p:txBody>
          <a:bodyPr/>
          <a:lstStyle/>
          <a:p>
            <a:fld id="{04884848-B488-0440-A901-AE800282135A}" type="datetimeFigureOut">
              <a:rPr lang="nl-BE" smtClean="0"/>
              <a:t>7/10/2021</a:t>
            </a:fld>
            <a:endParaRPr lang="nl-BE"/>
          </a:p>
        </p:txBody>
      </p:sp>
      <p:sp>
        <p:nvSpPr>
          <p:cNvPr id="8" name="Tijdelijke aanduiding voor voettekst 7">
            <a:extLst>
              <a:ext uri="{FF2B5EF4-FFF2-40B4-BE49-F238E27FC236}">
                <a16:creationId xmlns:a16="http://schemas.microsoft.com/office/drawing/2014/main" id="{5275E0BF-841A-E64B-A6A8-49F279F9BD97}"/>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9" name="Tijdelijke aanduiding voor dianummer 8">
            <a:extLst>
              <a:ext uri="{FF2B5EF4-FFF2-40B4-BE49-F238E27FC236}">
                <a16:creationId xmlns:a16="http://schemas.microsoft.com/office/drawing/2014/main" id="{0E8159AA-B9CF-7245-BAAE-5AA53D01AC9F}"/>
              </a:ext>
            </a:extLst>
          </p:cNvPr>
          <p:cNvSpPr>
            <a:spLocks noGrp="1"/>
          </p:cNvSpPr>
          <p:nvPr>
            <p:ph type="sldNum" sz="quarter" idx="12"/>
          </p:nvPr>
        </p:nvSpPr>
        <p:spPr>
          <a:xfrm>
            <a:off x="8610600" y="6356350"/>
            <a:ext cx="2743200" cy="365125"/>
          </a:xfrm>
          <a:prstGeom prst="rect">
            <a:avLst/>
          </a:prstGeom>
        </p:spPr>
        <p:txBody>
          <a:bodyPr/>
          <a:lstStyle/>
          <a:p>
            <a:fld id="{FA8C05B6-AD94-3041-BDDC-3575A9D8CD10}" type="slidenum">
              <a:rPr lang="nl-BE" smtClean="0"/>
              <a:t>‹nr.›</a:t>
            </a:fld>
            <a:endParaRPr lang="nl-BE"/>
          </a:p>
        </p:txBody>
      </p:sp>
    </p:spTree>
    <p:extLst>
      <p:ext uri="{BB962C8B-B14F-4D97-AF65-F5344CB8AC3E}">
        <p14:creationId xmlns:p14="http://schemas.microsoft.com/office/powerpoint/2010/main" val="1372357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8271C-C40D-A84A-9D39-61582A3E076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68615D1C-51DB-D24E-AE98-41A76B637F41}"/>
              </a:ext>
            </a:extLst>
          </p:cNvPr>
          <p:cNvSpPr>
            <a:spLocks noGrp="1"/>
          </p:cNvSpPr>
          <p:nvPr>
            <p:ph type="dt" sz="half" idx="10"/>
          </p:nvPr>
        </p:nvSpPr>
        <p:spPr>
          <a:xfrm>
            <a:off x="838200" y="6356350"/>
            <a:ext cx="2743200" cy="365125"/>
          </a:xfrm>
          <a:prstGeom prst="rect">
            <a:avLst/>
          </a:prstGeom>
        </p:spPr>
        <p:txBody>
          <a:bodyPr/>
          <a:lstStyle/>
          <a:p>
            <a:fld id="{04884848-B488-0440-A901-AE800282135A}" type="datetimeFigureOut">
              <a:rPr lang="nl-BE" smtClean="0"/>
              <a:t>7/10/2021</a:t>
            </a:fld>
            <a:endParaRPr lang="nl-BE"/>
          </a:p>
        </p:txBody>
      </p:sp>
      <p:sp>
        <p:nvSpPr>
          <p:cNvPr id="4" name="Tijdelijke aanduiding voor voettekst 3">
            <a:extLst>
              <a:ext uri="{FF2B5EF4-FFF2-40B4-BE49-F238E27FC236}">
                <a16:creationId xmlns:a16="http://schemas.microsoft.com/office/drawing/2014/main" id="{BF26E513-E2C5-5C4D-934C-423B12F73EBE}"/>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5" name="Tijdelijke aanduiding voor dianummer 4">
            <a:extLst>
              <a:ext uri="{FF2B5EF4-FFF2-40B4-BE49-F238E27FC236}">
                <a16:creationId xmlns:a16="http://schemas.microsoft.com/office/drawing/2014/main" id="{4C6F39EC-AFCF-FC48-9DE1-6B2E940C1126}"/>
              </a:ext>
            </a:extLst>
          </p:cNvPr>
          <p:cNvSpPr>
            <a:spLocks noGrp="1"/>
          </p:cNvSpPr>
          <p:nvPr>
            <p:ph type="sldNum" sz="quarter" idx="12"/>
          </p:nvPr>
        </p:nvSpPr>
        <p:spPr>
          <a:xfrm>
            <a:off x="8610600" y="6356350"/>
            <a:ext cx="2743200" cy="365125"/>
          </a:xfrm>
          <a:prstGeom prst="rect">
            <a:avLst/>
          </a:prstGeom>
        </p:spPr>
        <p:txBody>
          <a:bodyPr/>
          <a:lstStyle/>
          <a:p>
            <a:fld id="{FA8C05B6-AD94-3041-BDDC-3575A9D8CD10}" type="slidenum">
              <a:rPr lang="nl-BE" smtClean="0"/>
              <a:t>‹nr.›</a:t>
            </a:fld>
            <a:endParaRPr lang="nl-BE"/>
          </a:p>
        </p:txBody>
      </p:sp>
    </p:spTree>
    <p:extLst>
      <p:ext uri="{BB962C8B-B14F-4D97-AF65-F5344CB8AC3E}">
        <p14:creationId xmlns:p14="http://schemas.microsoft.com/office/powerpoint/2010/main" val="257170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C111D2A-D589-4EFA-AD8E-C977AB4F72A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5175" y="961103"/>
            <a:ext cx="3640371" cy="356400"/>
          </a:xfrm>
          <a:prstGeom prst="rect">
            <a:avLst/>
          </a:prstGeom>
        </p:spPr>
      </p:pic>
      <p:sp>
        <p:nvSpPr>
          <p:cNvPr id="16" name="Tijdelijke aanduiding voor inhoud 15">
            <a:extLst>
              <a:ext uri="{FF2B5EF4-FFF2-40B4-BE49-F238E27FC236}">
                <a16:creationId xmlns:a16="http://schemas.microsoft.com/office/drawing/2014/main" id="{BE967835-38E5-45A4-B1B9-CAD2B3D0604E}"/>
              </a:ext>
            </a:extLst>
          </p:cNvPr>
          <p:cNvSpPr>
            <a:spLocks noGrp="1"/>
          </p:cNvSpPr>
          <p:nvPr>
            <p:ph sz="quarter" idx="10"/>
          </p:nvPr>
        </p:nvSpPr>
        <p:spPr>
          <a:xfrm>
            <a:off x="360363" y="961103"/>
            <a:ext cx="11471275" cy="55968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Tree>
    <p:extLst>
      <p:ext uri="{BB962C8B-B14F-4D97-AF65-F5344CB8AC3E}">
        <p14:creationId xmlns:p14="http://schemas.microsoft.com/office/powerpoint/2010/main" val="1390399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E066D7-0DDE-9341-B8E6-5CC1BAC18877}"/>
              </a:ext>
            </a:extLst>
          </p:cNvPr>
          <p:cNvSpPr>
            <a:spLocks noGrp="1"/>
          </p:cNvSpPr>
          <p:nvPr>
            <p:ph type="dt" sz="half" idx="10"/>
          </p:nvPr>
        </p:nvSpPr>
        <p:spPr>
          <a:xfrm>
            <a:off x="838200" y="6356350"/>
            <a:ext cx="2743200" cy="365125"/>
          </a:xfrm>
          <a:prstGeom prst="rect">
            <a:avLst/>
          </a:prstGeom>
        </p:spPr>
        <p:txBody>
          <a:bodyPr/>
          <a:lstStyle/>
          <a:p>
            <a:fld id="{04884848-B488-0440-A901-AE800282135A}" type="datetimeFigureOut">
              <a:rPr lang="nl-BE" smtClean="0"/>
              <a:t>7/10/2021</a:t>
            </a:fld>
            <a:endParaRPr lang="nl-BE"/>
          </a:p>
        </p:txBody>
      </p:sp>
      <p:sp>
        <p:nvSpPr>
          <p:cNvPr id="3" name="Tijdelijke aanduiding voor voettekst 2">
            <a:extLst>
              <a:ext uri="{FF2B5EF4-FFF2-40B4-BE49-F238E27FC236}">
                <a16:creationId xmlns:a16="http://schemas.microsoft.com/office/drawing/2014/main" id="{46325389-2450-7449-B148-853CD737B00D}"/>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4" name="Tijdelijke aanduiding voor dianummer 3">
            <a:extLst>
              <a:ext uri="{FF2B5EF4-FFF2-40B4-BE49-F238E27FC236}">
                <a16:creationId xmlns:a16="http://schemas.microsoft.com/office/drawing/2014/main" id="{BB311501-598A-E742-BAF9-158E3087E74B}"/>
              </a:ext>
            </a:extLst>
          </p:cNvPr>
          <p:cNvSpPr>
            <a:spLocks noGrp="1"/>
          </p:cNvSpPr>
          <p:nvPr>
            <p:ph type="sldNum" sz="quarter" idx="12"/>
          </p:nvPr>
        </p:nvSpPr>
        <p:spPr>
          <a:xfrm>
            <a:off x="8610600" y="6356350"/>
            <a:ext cx="2743200" cy="365125"/>
          </a:xfrm>
          <a:prstGeom prst="rect">
            <a:avLst/>
          </a:prstGeom>
        </p:spPr>
        <p:txBody>
          <a:bodyPr/>
          <a:lstStyle/>
          <a:p>
            <a:fld id="{FA8C05B6-AD94-3041-BDDC-3575A9D8CD10}" type="slidenum">
              <a:rPr lang="nl-BE" smtClean="0"/>
              <a:t>‹nr.›</a:t>
            </a:fld>
            <a:endParaRPr lang="nl-BE"/>
          </a:p>
        </p:txBody>
      </p:sp>
    </p:spTree>
    <p:extLst>
      <p:ext uri="{BB962C8B-B14F-4D97-AF65-F5344CB8AC3E}">
        <p14:creationId xmlns:p14="http://schemas.microsoft.com/office/powerpoint/2010/main" val="411753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AD265-F73D-0E42-9F4A-B6C3550DD1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418731E-B638-BB47-8A61-83A976F3DE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endParaRPr lang="nl-BE"/>
          </a:p>
        </p:txBody>
      </p:sp>
      <p:sp>
        <p:nvSpPr>
          <p:cNvPr id="4" name="Tijdelijke aanduiding voor tekst 3">
            <a:extLst>
              <a:ext uri="{FF2B5EF4-FFF2-40B4-BE49-F238E27FC236}">
                <a16:creationId xmlns:a16="http://schemas.microsoft.com/office/drawing/2014/main" id="{F57CF650-4A49-FF47-8608-118676E6B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1431D81E-AB53-F24A-8A55-F7C77E72B84E}"/>
              </a:ext>
            </a:extLst>
          </p:cNvPr>
          <p:cNvSpPr>
            <a:spLocks noGrp="1"/>
          </p:cNvSpPr>
          <p:nvPr>
            <p:ph type="dt" sz="half" idx="10"/>
          </p:nvPr>
        </p:nvSpPr>
        <p:spPr>
          <a:xfrm>
            <a:off x="838200" y="6356350"/>
            <a:ext cx="2743200" cy="365125"/>
          </a:xfrm>
          <a:prstGeom prst="rect">
            <a:avLst/>
          </a:prstGeom>
        </p:spPr>
        <p:txBody>
          <a:bodyPr/>
          <a:lstStyle/>
          <a:p>
            <a:fld id="{04884848-B488-0440-A901-AE800282135A}" type="datetimeFigureOut">
              <a:rPr lang="nl-BE" smtClean="0"/>
              <a:t>7/10/2021</a:t>
            </a:fld>
            <a:endParaRPr lang="nl-BE"/>
          </a:p>
        </p:txBody>
      </p:sp>
      <p:sp>
        <p:nvSpPr>
          <p:cNvPr id="6" name="Tijdelijke aanduiding voor voettekst 5">
            <a:extLst>
              <a:ext uri="{FF2B5EF4-FFF2-40B4-BE49-F238E27FC236}">
                <a16:creationId xmlns:a16="http://schemas.microsoft.com/office/drawing/2014/main" id="{38A64F5C-8D31-9E4A-8E2B-4CAD7A0ECC8A}"/>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31448AC5-7462-2F41-8051-DF273B7CE1D9}"/>
              </a:ext>
            </a:extLst>
          </p:cNvPr>
          <p:cNvSpPr>
            <a:spLocks noGrp="1"/>
          </p:cNvSpPr>
          <p:nvPr>
            <p:ph type="sldNum" sz="quarter" idx="12"/>
          </p:nvPr>
        </p:nvSpPr>
        <p:spPr>
          <a:xfrm>
            <a:off x="8610600" y="6356350"/>
            <a:ext cx="2743200" cy="365125"/>
          </a:xfrm>
          <a:prstGeom prst="rect">
            <a:avLst/>
          </a:prstGeom>
        </p:spPr>
        <p:txBody>
          <a:bodyPr/>
          <a:lstStyle/>
          <a:p>
            <a:fld id="{FA8C05B6-AD94-3041-BDDC-3575A9D8CD10}" type="slidenum">
              <a:rPr lang="nl-BE" smtClean="0"/>
              <a:t>‹nr.›</a:t>
            </a:fld>
            <a:endParaRPr lang="nl-BE"/>
          </a:p>
        </p:txBody>
      </p:sp>
    </p:spTree>
    <p:extLst>
      <p:ext uri="{BB962C8B-B14F-4D97-AF65-F5344CB8AC3E}">
        <p14:creationId xmlns:p14="http://schemas.microsoft.com/office/powerpoint/2010/main" val="971141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27845-B01F-8045-9F5E-B4BEDF7D54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96441EA8-0C92-1446-AEFE-C93AC580A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66F7E17B-1D0B-C142-911E-AE19C5ED3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F1533B6F-438C-7742-B834-2A1B2B0047F8}"/>
              </a:ext>
            </a:extLst>
          </p:cNvPr>
          <p:cNvSpPr>
            <a:spLocks noGrp="1"/>
          </p:cNvSpPr>
          <p:nvPr>
            <p:ph type="dt" sz="half" idx="10"/>
          </p:nvPr>
        </p:nvSpPr>
        <p:spPr>
          <a:xfrm>
            <a:off x="838200" y="6356350"/>
            <a:ext cx="2743200" cy="365125"/>
          </a:xfrm>
          <a:prstGeom prst="rect">
            <a:avLst/>
          </a:prstGeom>
        </p:spPr>
        <p:txBody>
          <a:bodyPr/>
          <a:lstStyle/>
          <a:p>
            <a:fld id="{04884848-B488-0440-A901-AE800282135A}" type="datetimeFigureOut">
              <a:rPr lang="nl-BE" smtClean="0"/>
              <a:t>7/10/2021</a:t>
            </a:fld>
            <a:endParaRPr lang="nl-BE"/>
          </a:p>
        </p:txBody>
      </p:sp>
      <p:sp>
        <p:nvSpPr>
          <p:cNvPr id="6" name="Tijdelijke aanduiding voor voettekst 5">
            <a:extLst>
              <a:ext uri="{FF2B5EF4-FFF2-40B4-BE49-F238E27FC236}">
                <a16:creationId xmlns:a16="http://schemas.microsoft.com/office/drawing/2014/main" id="{84309275-4D66-A044-A853-B9BEE8592D5C}"/>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7" name="Tijdelijke aanduiding voor dianummer 6">
            <a:extLst>
              <a:ext uri="{FF2B5EF4-FFF2-40B4-BE49-F238E27FC236}">
                <a16:creationId xmlns:a16="http://schemas.microsoft.com/office/drawing/2014/main" id="{C10DC03F-5ECB-A04B-A76C-0D743B0BE2B1}"/>
              </a:ext>
            </a:extLst>
          </p:cNvPr>
          <p:cNvSpPr>
            <a:spLocks noGrp="1"/>
          </p:cNvSpPr>
          <p:nvPr>
            <p:ph type="sldNum" sz="quarter" idx="12"/>
          </p:nvPr>
        </p:nvSpPr>
        <p:spPr>
          <a:xfrm>
            <a:off x="8610600" y="6356350"/>
            <a:ext cx="2743200" cy="365125"/>
          </a:xfrm>
          <a:prstGeom prst="rect">
            <a:avLst/>
          </a:prstGeom>
        </p:spPr>
        <p:txBody>
          <a:bodyPr/>
          <a:lstStyle/>
          <a:p>
            <a:fld id="{FA8C05B6-AD94-3041-BDDC-3575A9D8CD10}" type="slidenum">
              <a:rPr lang="nl-BE" smtClean="0"/>
              <a:t>‹nr.›</a:t>
            </a:fld>
            <a:endParaRPr lang="nl-BE"/>
          </a:p>
        </p:txBody>
      </p:sp>
    </p:spTree>
    <p:extLst>
      <p:ext uri="{BB962C8B-B14F-4D97-AF65-F5344CB8AC3E}">
        <p14:creationId xmlns:p14="http://schemas.microsoft.com/office/powerpoint/2010/main" val="3612201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8A9E5-4B2F-5B41-8C3E-51399436AEB8}"/>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47DB8BE-0481-4D41-BFF0-C3C6C01296B6}"/>
              </a:ext>
            </a:extLst>
          </p:cNvPr>
          <p:cNvSpPr>
            <a:spLocks noGrp="1"/>
          </p:cNvSpPr>
          <p:nvPr>
            <p:ph type="body" orient="vert" idx="1"/>
          </p:nvPr>
        </p:nvSpPr>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B6AAD63B-EED0-E548-B600-740ADFFE1E52}"/>
              </a:ext>
            </a:extLst>
          </p:cNvPr>
          <p:cNvSpPr>
            <a:spLocks noGrp="1"/>
          </p:cNvSpPr>
          <p:nvPr>
            <p:ph type="dt" sz="half" idx="10"/>
          </p:nvPr>
        </p:nvSpPr>
        <p:spPr>
          <a:xfrm>
            <a:off x="838200" y="6356350"/>
            <a:ext cx="2743200" cy="365125"/>
          </a:xfrm>
          <a:prstGeom prst="rect">
            <a:avLst/>
          </a:prstGeom>
        </p:spPr>
        <p:txBody>
          <a:bodyPr/>
          <a:lstStyle/>
          <a:p>
            <a:fld id="{04884848-B488-0440-A901-AE800282135A}" type="datetimeFigureOut">
              <a:rPr lang="nl-BE" smtClean="0"/>
              <a:t>7/10/2021</a:t>
            </a:fld>
            <a:endParaRPr lang="nl-BE"/>
          </a:p>
        </p:txBody>
      </p:sp>
      <p:sp>
        <p:nvSpPr>
          <p:cNvPr id="5" name="Tijdelijke aanduiding voor voettekst 4">
            <a:extLst>
              <a:ext uri="{FF2B5EF4-FFF2-40B4-BE49-F238E27FC236}">
                <a16:creationId xmlns:a16="http://schemas.microsoft.com/office/drawing/2014/main" id="{F08DD2AF-C57F-0342-AE14-FA7C61642C23}"/>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346DBBAE-F57A-5447-B0C1-F25EEFFB823D}"/>
              </a:ext>
            </a:extLst>
          </p:cNvPr>
          <p:cNvSpPr>
            <a:spLocks noGrp="1"/>
          </p:cNvSpPr>
          <p:nvPr>
            <p:ph type="sldNum" sz="quarter" idx="12"/>
          </p:nvPr>
        </p:nvSpPr>
        <p:spPr>
          <a:xfrm>
            <a:off x="8610600" y="6356350"/>
            <a:ext cx="2743200" cy="365125"/>
          </a:xfrm>
          <a:prstGeom prst="rect">
            <a:avLst/>
          </a:prstGeom>
        </p:spPr>
        <p:txBody>
          <a:bodyPr/>
          <a:lstStyle/>
          <a:p>
            <a:fld id="{FA8C05B6-AD94-3041-BDDC-3575A9D8CD10}" type="slidenum">
              <a:rPr lang="nl-BE" smtClean="0"/>
              <a:t>‹nr.›</a:t>
            </a:fld>
            <a:endParaRPr lang="nl-BE"/>
          </a:p>
        </p:txBody>
      </p:sp>
    </p:spTree>
    <p:extLst>
      <p:ext uri="{BB962C8B-B14F-4D97-AF65-F5344CB8AC3E}">
        <p14:creationId xmlns:p14="http://schemas.microsoft.com/office/powerpoint/2010/main" val="38051316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A3774A7-CC23-8546-A43E-E5412FAADE23}"/>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34C739D-E5F5-AF4E-856D-2964F1FE1771}"/>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CA2C89E3-1BE5-C042-893E-2E4DD9683E08}"/>
              </a:ext>
            </a:extLst>
          </p:cNvPr>
          <p:cNvSpPr>
            <a:spLocks noGrp="1"/>
          </p:cNvSpPr>
          <p:nvPr>
            <p:ph type="dt" sz="half" idx="10"/>
          </p:nvPr>
        </p:nvSpPr>
        <p:spPr>
          <a:xfrm>
            <a:off x="838200" y="6356350"/>
            <a:ext cx="2743200" cy="365125"/>
          </a:xfrm>
          <a:prstGeom prst="rect">
            <a:avLst/>
          </a:prstGeom>
        </p:spPr>
        <p:txBody>
          <a:bodyPr/>
          <a:lstStyle/>
          <a:p>
            <a:fld id="{04884848-B488-0440-A901-AE800282135A}" type="datetimeFigureOut">
              <a:rPr lang="nl-BE" smtClean="0"/>
              <a:t>7/10/2021</a:t>
            </a:fld>
            <a:endParaRPr lang="nl-BE"/>
          </a:p>
        </p:txBody>
      </p:sp>
      <p:sp>
        <p:nvSpPr>
          <p:cNvPr id="5" name="Tijdelijke aanduiding voor voettekst 4">
            <a:extLst>
              <a:ext uri="{FF2B5EF4-FFF2-40B4-BE49-F238E27FC236}">
                <a16:creationId xmlns:a16="http://schemas.microsoft.com/office/drawing/2014/main" id="{24278941-FE15-704D-9FD7-D7D96A96FC1A}"/>
              </a:ext>
            </a:extLst>
          </p:cNvPr>
          <p:cNvSpPr>
            <a:spLocks noGrp="1"/>
          </p:cNvSpPr>
          <p:nvPr>
            <p:ph type="ftr" sz="quarter" idx="11"/>
          </p:nvPr>
        </p:nvSpPr>
        <p:spPr>
          <a:xfrm>
            <a:off x="4038600" y="6356350"/>
            <a:ext cx="4114800" cy="365125"/>
          </a:xfrm>
          <a:prstGeom prst="rect">
            <a:avLst/>
          </a:prstGeom>
        </p:spPr>
        <p:txBody>
          <a:bodyPr/>
          <a:lstStyle/>
          <a:p>
            <a:endParaRPr lang="nl-BE"/>
          </a:p>
        </p:txBody>
      </p:sp>
      <p:sp>
        <p:nvSpPr>
          <p:cNvPr id="6" name="Tijdelijke aanduiding voor dianummer 5">
            <a:extLst>
              <a:ext uri="{FF2B5EF4-FFF2-40B4-BE49-F238E27FC236}">
                <a16:creationId xmlns:a16="http://schemas.microsoft.com/office/drawing/2014/main" id="{F5C9401A-2BD0-A24B-8FA3-C47A9E6C9DF8}"/>
              </a:ext>
            </a:extLst>
          </p:cNvPr>
          <p:cNvSpPr>
            <a:spLocks noGrp="1"/>
          </p:cNvSpPr>
          <p:nvPr>
            <p:ph type="sldNum" sz="quarter" idx="12"/>
          </p:nvPr>
        </p:nvSpPr>
        <p:spPr>
          <a:xfrm>
            <a:off x="8610600" y="6356350"/>
            <a:ext cx="2743200" cy="365125"/>
          </a:xfrm>
          <a:prstGeom prst="rect">
            <a:avLst/>
          </a:prstGeom>
        </p:spPr>
        <p:txBody>
          <a:bodyPr/>
          <a:lstStyle/>
          <a:p>
            <a:fld id="{FA8C05B6-AD94-3041-BDDC-3575A9D8CD10}" type="slidenum">
              <a:rPr lang="nl-BE" smtClean="0"/>
              <a:t>‹nr.›</a:t>
            </a:fld>
            <a:endParaRPr lang="nl-BE"/>
          </a:p>
        </p:txBody>
      </p:sp>
    </p:spTree>
    <p:extLst>
      <p:ext uri="{BB962C8B-B14F-4D97-AF65-F5344CB8AC3E}">
        <p14:creationId xmlns:p14="http://schemas.microsoft.com/office/powerpoint/2010/main" val="111754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17" name="Tijdelijke aanduiding voor tekst 11">
            <a:extLst>
              <a:ext uri="{FF2B5EF4-FFF2-40B4-BE49-F238E27FC236}">
                <a16:creationId xmlns:a16="http://schemas.microsoft.com/office/drawing/2014/main" id="{26E91CDE-333B-4124-8E85-13BFD511A6C1}"/>
              </a:ext>
            </a:extLst>
          </p:cNvPr>
          <p:cNvSpPr>
            <a:spLocks noGrp="1"/>
          </p:cNvSpPr>
          <p:nvPr>
            <p:ph type="body" sz="quarter" idx="10"/>
          </p:nvPr>
        </p:nvSpPr>
        <p:spPr>
          <a:xfrm>
            <a:off x="627195" y="1707540"/>
            <a:ext cx="5426075" cy="3259137"/>
          </a:xfrm>
        </p:spPr>
        <p:txBody>
          <a:bodyPr>
            <a:normAutofit/>
          </a:bodyPr>
          <a:lstStyle>
            <a:lvl1pPr marL="228600" indent="-228600">
              <a:buClr>
                <a:srgbClr val="DA3485"/>
              </a:buClr>
              <a:buFont typeface="Wingdings" pitchFamily="2" charset="2"/>
              <a:buChar char="§"/>
              <a:defRPr sz="2000"/>
            </a:lvl1pPr>
          </a:lstStyle>
          <a:p>
            <a:r>
              <a:rPr lang="nl-NL" dirty="0"/>
              <a:t>Tekststijl van het model bewerken
Tweede niveau</a:t>
            </a:r>
            <a:endParaRPr lang="nl-BE" dirty="0"/>
          </a:p>
        </p:txBody>
      </p:sp>
      <p:pic>
        <p:nvPicPr>
          <p:cNvPr id="19" name="Graphic 18">
            <a:extLst>
              <a:ext uri="{FF2B5EF4-FFF2-40B4-BE49-F238E27FC236}">
                <a16:creationId xmlns:a16="http://schemas.microsoft.com/office/drawing/2014/main" id="{20872C22-E6FF-40B3-82AE-7D0405C42E0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t="69515" r="80803"/>
          <a:stretch/>
        </p:blipFill>
        <p:spPr>
          <a:xfrm>
            <a:off x="6923321" y="4193177"/>
            <a:ext cx="967827" cy="1263502"/>
          </a:xfrm>
          <a:prstGeom prst="rect">
            <a:avLst/>
          </a:prstGeom>
        </p:spPr>
      </p:pic>
      <p:pic>
        <p:nvPicPr>
          <p:cNvPr id="21" name="Afbeelding 20">
            <a:extLst>
              <a:ext uri="{FF2B5EF4-FFF2-40B4-BE49-F238E27FC236}">
                <a16:creationId xmlns:a16="http://schemas.microsoft.com/office/drawing/2014/main" id="{0AF3472C-A139-49B9-A575-3B3844B2180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8761200" y="3427200"/>
            <a:ext cx="3430800" cy="3430800"/>
          </a:xfrm>
          <a:prstGeom prst="rtTriangle">
            <a:avLst/>
          </a:prstGeom>
        </p:spPr>
      </p:pic>
      <p:pic>
        <p:nvPicPr>
          <p:cNvPr id="8" name="Afbeelding 7">
            <a:extLst>
              <a:ext uri="{FF2B5EF4-FFF2-40B4-BE49-F238E27FC236}">
                <a16:creationId xmlns:a16="http://schemas.microsoft.com/office/drawing/2014/main" id="{BA35C49D-3F4B-C443-9823-8E0A6AB48466}"/>
              </a:ext>
            </a:extLst>
          </p:cNvPr>
          <p:cNvPicPr>
            <a:picLocks noChangeAspect="1"/>
          </p:cNvPicPr>
          <p:nvPr userDrawn="1"/>
        </p:nvPicPr>
        <p:blipFill>
          <a:blip r:embed="rId5"/>
          <a:stretch>
            <a:fillRect/>
          </a:stretch>
        </p:blipFill>
        <p:spPr>
          <a:xfrm>
            <a:off x="9595073" y="1949725"/>
            <a:ext cx="431800" cy="215900"/>
          </a:xfrm>
          <a:prstGeom prst="rect">
            <a:avLst/>
          </a:prstGeom>
        </p:spPr>
      </p:pic>
      <p:pic>
        <p:nvPicPr>
          <p:cNvPr id="11" name="Graphic 10">
            <a:extLst>
              <a:ext uri="{FF2B5EF4-FFF2-40B4-BE49-F238E27FC236}">
                <a16:creationId xmlns:a16="http://schemas.microsoft.com/office/drawing/2014/main" id="{8640EC7E-4F41-9F41-BA8C-6C2DAC33278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l="69348" t="28857" r="15623" b="48923"/>
          <a:stretch/>
        </p:blipFill>
        <p:spPr>
          <a:xfrm>
            <a:off x="9053327" y="2165625"/>
            <a:ext cx="757646" cy="920931"/>
          </a:xfrm>
          <a:prstGeom prst="rect">
            <a:avLst/>
          </a:prstGeom>
        </p:spPr>
      </p:pic>
      <p:sp>
        <p:nvSpPr>
          <p:cNvPr id="10" name="Rond enkele hoek rechthoek 9">
            <a:extLst>
              <a:ext uri="{FF2B5EF4-FFF2-40B4-BE49-F238E27FC236}">
                <a16:creationId xmlns:a16="http://schemas.microsoft.com/office/drawing/2014/main" id="{73B92471-425E-9B41-8CD8-A0E08DED2DE3}"/>
              </a:ext>
            </a:extLst>
          </p:cNvPr>
          <p:cNvSpPr/>
          <p:nvPr userDrawn="1"/>
        </p:nvSpPr>
        <p:spPr>
          <a:xfrm>
            <a:off x="360377" y="761134"/>
            <a:ext cx="5297473" cy="632306"/>
          </a:xfrm>
          <a:prstGeom prst="round1Rect">
            <a:avLst>
              <a:gd name="adj" fmla="val 23394"/>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365384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Rond enkele hoek rechthoek 3">
            <a:extLst>
              <a:ext uri="{FF2B5EF4-FFF2-40B4-BE49-F238E27FC236}">
                <a16:creationId xmlns:a16="http://schemas.microsoft.com/office/drawing/2014/main" id="{B94F67A4-B3CE-8042-BA89-49DF21DD33D7}"/>
              </a:ext>
            </a:extLst>
          </p:cNvPr>
          <p:cNvSpPr/>
          <p:nvPr userDrawn="1"/>
        </p:nvSpPr>
        <p:spPr>
          <a:xfrm>
            <a:off x="360376" y="761134"/>
            <a:ext cx="6140437" cy="632306"/>
          </a:xfrm>
          <a:prstGeom prst="round1Rect">
            <a:avLst>
              <a:gd name="adj" fmla="val 23394"/>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108849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ge dia wit">
    <p:spTree>
      <p:nvGrpSpPr>
        <p:cNvPr id="1" name=""/>
        <p:cNvGrpSpPr/>
        <p:nvPr/>
      </p:nvGrpSpPr>
      <p:grpSpPr>
        <a:xfrm>
          <a:off x="0" y="0"/>
          <a:ext cx="0" cy="0"/>
          <a:chOff x="0" y="0"/>
          <a:chExt cx="0" cy="0"/>
        </a:xfrm>
      </p:grpSpPr>
      <p:sp>
        <p:nvSpPr>
          <p:cNvPr id="9" name="Rond enkele hoek rechthoek 8">
            <a:extLst>
              <a:ext uri="{FF2B5EF4-FFF2-40B4-BE49-F238E27FC236}">
                <a16:creationId xmlns:a16="http://schemas.microsoft.com/office/drawing/2014/main" id="{7E1873E4-7435-784F-9116-DC0B0B192E62}"/>
              </a:ext>
            </a:extLst>
          </p:cNvPr>
          <p:cNvSpPr/>
          <p:nvPr userDrawn="1"/>
        </p:nvSpPr>
        <p:spPr>
          <a:xfrm>
            <a:off x="360376" y="761134"/>
            <a:ext cx="5797537" cy="632306"/>
          </a:xfrm>
          <a:prstGeom prst="round1Rect">
            <a:avLst>
              <a:gd name="adj" fmla="val 23394"/>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jdelijke aanduiding voor afbeelding 3">
            <a:extLst>
              <a:ext uri="{FF2B5EF4-FFF2-40B4-BE49-F238E27FC236}">
                <a16:creationId xmlns:a16="http://schemas.microsoft.com/office/drawing/2014/main" id="{74D45E11-241E-BA40-BDB7-65B5A24480DF}"/>
              </a:ext>
            </a:extLst>
          </p:cNvPr>
          <p:cNvSpPr>
            <a:spLocks noGrp="1"/>
          </p:cNvSpPr>
          <p:nvPr>
            <p:ph type="pic" sz="quarter" idx="10" hasCustomPrompt="1"/>
          </p:nvPr>
        </p:nvSpPr>
        <p:spPr>
          <a:xfrm flipH="1">
            <a:off x="8791575" y="3455987"/>
            <a:ext cx="3400425" cy="3402013"/>
          </a:xfrm>
          <a:prstGeom prst="rtTriangle">
            <a:avLst/>
          </a:prstGeom>
          <a:solidFill>
            <a:schemeClr val="bg2"/>
          </a:solidFill>
        </p:spPr>
        <p:txBody>
          <a:bodyPr anchor="ctr">
            <a:normAutofit/>
          </a:bodyPr>
          <a:lstStyle>
            <a:lvl1pPr marL="0" indent="0" algn="ctr">
              <a:buNone/>
              <a:defRPr sz="1400" cap="all" baseline="0"/>
            </a:lvl1pPr>
          </a:lstStyle>
          <a:p>
            <a:r>
              <a:rPr lang="nl-BE" dirty="0"/>
              <a:t>afbeelding invoegen</a:t>
            </a:r>
          </a:p>
        </p:txBody>
      </p:sp>
      <p:sp>
        <p:nvSpPr>
          <p:cNvPr id="5" name="Titel 4">
            <a:extLst>
              <a:ext uri="{FF2B5EF4-FFF2-40B4-BE49-F238E27FC236}">
                <a16:creationId xmlns:a16="http://schemas.microsoft.com/office/drawing/2014/main" id="{3E1B7828-AD37-0946-A972-16EC5EAEE773}"/>
              </a:ext>
            </a:extLst>
          </p:cNvPr>
          <p:cNvSpPr>
            <a:spLocks noGrp="1"/>
          </p:cNvSpPr>
          <p:nvPr>
            <p:ph type="title"/>
          </p:nvPr>
        </p:nvSpPr>
        <p:spPr>
          <a:xfrm>
            <a:off x="640935" y="761134"/>
            <a:ext cx="6323888" cy="632306"/>
          </a:xfrm>
        </p:spPr>
        <p:txBody>
          <a:bodyPr anchor="ctr">
            <a:noAutofit/>
          </a:bodyPr>
          <a:lstStyle>
            <a:lvl1pPr>
              <a:defRPr sz="2800" b="0">
                <a:solidFill>
                  <a:schemeClr val="bg1"/>
                </a:solidFill>
                <a:latin typeface="Aldo SemiBold" panose="02000500000000020004" pitchFamily="2" charset="0"/>
              </a:defRPr>
            </a:lvl1pPr>
          </a:lstStyle>
          <a:p>
            <a:r>
              <a:rPr lang="nl-NL" dirty="0"/>
              <a:t>Klik om stijl te bewerken</a:t>
            </a:r>
            <a:endParaRPr lang="nl-BE" dirty="0"/>
          </a:p>
        </p:txBody>
      </p:sp>
      <p:sp>
        <p:nvSpPr>
          <p:cNvPr id="8" name="Tijdelijke aanduiding voor inhoud 7">
            <a:extLst>
              <a:ext uri="{FF2B5EF4-FFF2-40B4-BE49-F238E27FC236}">
                <a16:creationId xmlns:a16="http://schemas.microsoft.com/office/drawing/2014/main" id="{A6CD3179-4C09-804A-87F2-E020FECB8FEF}"/>
              </a:ext>
            </a:extLst>
          </p:cNvPr>
          <p:cNvSpPr>
            <a:spLocks noGrp="1"/>
          </p:cNvSpPr>
          <p:nvPr>
            <p:ph sz="quarter" idx="11"/>
          </p:nvPr>
        </p:nvSpPr>
        <p:spPr>
          <a:xfrm>
            <a:off x="641350" y="1503363"/>
            <a:ext cx="7827963" cy="5180012"/>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112456"/>
                </a:solidFill>
                <a:effectLst/>
                <a:uLnTx/>
                <a:uFillTx/>
                <a:latin typeface="+mn-lt"/>
                <a:ea typeface="+mn-ea"/>
                <a:cs typeface="+mn-cs"/>
              </a:rPr>
              <a:t>Tekststijl van het model bewerken
Tweede niveau</a:t>
            </a:r>
            <a:endParaRPr kumimoji="0" lang="nl-BE" sz="2800" b="0" i="0" u="none" strike="noStrike" kern="1200" cap="none" spc="0" normalizeH="0" baseline="0" noProof="0" dirty="0">
              <a:ln>
                <a:noFill/>
              </a:ln>
              <a:solidFill>
                <a:srgbClr val="112456"/>
              </a:solidFill>
              <a:effectLst/>
              <a:uLnTx/>
              <a:uFillTx/>
              <a:latin typeface="+mn-lt"/>
              <a:ea typeface="+mn-ea"/>
              <a:cs typeface="+mn-cs"/>
            </a:endParaRPr>
          </a:p>
        </p:txBody>
      </p:sp>
    </p:spTree>
    <p:extLst>
      <p:ext uri="{BB962C8B-B14F-4D97-AF65-F5344CB8AC3E}">
        <p14:creationId xmlns:p14="http://schemas.microsoft.com/office/powerpoint/2010/main" val="1685080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FE2A8D-AF84-0547-BD96-27EA6C3C6F6D}"/>
              </a:ext>
            </a:extLst>
          </p:cNvPr>
          <p:cNvPicPr>
            <a:picLocks noChangeAspect="1"/>
          </p:cNvPicPr>
          <p:nvPr userDrawn="1"/>
        </p:nvPicPr>
        <p:blipFill>
          <a:blip r:embed="rId2"/>
          <a:stretch>
            <a:fillRect/>
          </a:stretch>
        </p:blipFill>
        <p:spPr>
          <a:xfrm>
            <a:off x="718785" y="1729632"/>
            <a:ext cx="10600495" cy="3875640"/>
          </a:xfrm>
          <a:prstGeom prst="rect">
            <a:avLst/>
          </a:prstGeom>
        </p:spPr>
      </p:pic>
      <p:sp>
        <p:nvSpPr>
          <p:cNvPr id="11" name="Rond enkele hoek rechthoek 10">
            <a:extLst>
              <a:ext uri="{FF2B5EF4-FFF2-40B4-BE49-F238E27FC236}">
                <a16:creationId xmlns:a16="http://schemas.microsoft.com/office/drawing/2014/main" id="{C5102533-E142-9F48-B179-E6AD6D209158}"/>
              </a:ext>
            </a:extLst>
          </p:cNvPr>
          <p:cNvSpPr/>
          <p:nvPr userDrawn="1"/>
        </p:nvSpPr>
        <p:spPr>
          <a:xfrm>
            <a:off x="360376" y="761134"/>
            <a:ext cx="5754674" cy="632306"/>
          </a:xfrm>
          <a:prstGeom prst="round1Rect">
            <a:avLst>
              <a:gd name="adj" fmla="val 23394"/>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Ovaal 8">
            <a:extLst>
              <a:ext uri="{FF2B5EF4-FFF2-40B4-BE49-F238E27FC236}">
                <a16:creationId xmlns:a16="http://schemas.microsoft.com/office/drawing/2014/main" id="{0A94631C-10D2-CA4E-92BC-947360EC06DD}"/>
              </a:ext>
            </a:extLst>
          </p:cNvPr>
          <p:cNvSpPr/>
          <p:nvPr userDrawn="1"/>
        </p:nvSpPr>
        <p:spPr>
          <a:xfrm>
            <a:off x="1894757" y="4225834"/>
            <a:ext cx="228600" cy="228600"/>
          </a:xfrm>
          <a:prstGeom prst="ellipse">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Ovaal 34">
            <a:extLst>
              <a:ext uri="{FF2B5EF4-FFF2-40B4-BE49-F238E27FC236}">
                <a16:creationId xmlns:a16="http://schemas.microsoft.com/office/drawing/2014/main" id="{13953A81-8702-F74E-B404-23A476178AC1}"/>
              </a:ext>
            </a:extLst>
          </p:cNvPr>
          <p:cNvSpPr/>
          <p:nvPr userDrawn="1"/>
        </p:nvSpPr>
        <p:spPr>
          <a:xfrm>
            <a:off x="3595541" y="4314939"/>
            <a:ext cx="228600" cy="228600"/>
          </a:xfrm>
          <a:prstGeom prst="ellipse">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6" name="Ovaal 35">
            <a:extLst>
              <a:ext uri="{FF2B5EF4-FFF2-40B4-BE49-F238E27FC236}">
                <a16:creationId xmlns:a16="http://schemas.microsoft.com/office/drawing/2014/main" id="{6D9BB48A-FE6D-7F4A-AD26-5A563EE7099F}"/>
              </a:ext>
            </a:extLst>
          </p:cNvPr>
          <p:cNvSpPr/>
          <p:nvPr userDrawn="1"/>
        </p:nvSpPr>
        <p:spPr>
          <a:xfrm>
            <a:off x="5198663" y="3063494"/>
            <a:ext cx="228600" cy="228600"/>
          </a:xfrm>
          <a:prstGeom prst="ellipse">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7" name="Ovaal 36">
            <a:extLst>
              <a:ext uri="{FF2B5EF4-FFF2-40B4-BE49-F238E27FC236}">
                <a16:creationId xmlns:a16="http://schemas.microsoft.com/office/drawing/2014/main" id="{2BE5A209-73EA-C24D-85DE-E9682EA7D55D}"/>
              </a:ext>
            </a:extLst>
          </p:cNvPr>
          <p:cNvSpPr/>
          <p:nvPr userDrawn="1"/>
        </p:nvSpPr>
        <p:spPr>
          <a:xfrm>
            <a:off x="6914429" y="3199850"/>
            <a:ext cx="228600" cy="228600"/>
          </a:xfrm>
          <a:prstGeom prst="ellipse">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Ovaal 37">
            <a:extLst>
              <a:ext uri="{FF2B5EF4-FFF2-40B4-BE49-F238E27FC236}">
                <a16:creationId xmlns:a16="http://schemas.microsoft.com/office/drawing/2014/main" id="{2E9FCFFA-EDB6-A545-B676-3155B637E6B4}"/>
              </a:ext>
            </a:extLst>
          </p:cNvPr>
          <p:cNvSpPr/>
          <p:nvPr userDrawn="1"/>
        </p:nvSpPr>
        <p:spPr>
          <a:xfrm>
            <a:off x="8187482" y="2041419"/>
            <a:ext cx="228600" cy="228600"/>
          </a:xfrm>
          <a:prstGeom prst="ellipse">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5095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el 3: Goed voorbereid op pad">
    <p:spTree>
      <p:nvGrpSpPr>
        <p:cNvPr id="1" name=""/>
        <p:cNvGrpSpPr/>
        <p:nvPr/>
      </p:nvGrpSpPr>
      <p:grpSpPr>
        <a:xfrm>
          <a:off x="0" y="0"/>
          <a:ext cx="0" cy="0"/>
          <a:chOff x="0" y="0"/>
          <a:chExt cx="0" cy="0"/>
        </a:xfrm>
      </p:grpSpPr>
      <p:sp>
        <p:nvSpPr>
          <p:cNvPr id="9" name="Rond enkele hoek rechthoek 8">
            <a:extLst>
              <a:ext uri="{FF2B5EF4-FFF2-40B4-BE49-F238E27FC236}">
                <a16:creationId xmlns:a16="http://schemas.microsoft.com/office/drawing/2014/main" id="{ADEB2E34-81CE-FF40-BD55-00C0F9477BBF}"/>
              </a:ext>
            </a:extLst>
          </p:cNvPr>
          <p:cNvSpPr/>
          <p:nvPr userDrawn="1"/>
        </p:nvSpPr>
        <p:spPr>
          <a:xfrm>
            <a:off x="360376" y="761134"/>
            <a:ext cx="5797537" cy="632306"/>
          </a:xfrm>
          <a:prstGeom prst="round1Rect">
            <a:avLst>
              <a:gd name="adj" fmla="val 23394"/>
            </a:avLst>
          </a:prstGeom>
          <a:solidFill>
            <a:srgbClr val="DA3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2" name="Tijdelijke aanduiding voor tekst 11">
            <a:extLst>
              <a:ext uri="{FF2B5EF4-FFF2-40B4-BE49-F238E27FC236}">
                <a16:creationId xmlns:a16="http://schemas.microsoft.com/office/drawing/2014/main" id="{13347D0E-C5C1-4B41-988E-E52F40CEF778}"/>
              </a:ext>
            </a:extLst>
          </p:cNvPr>
          <p:cNvSpPr>
            <a:spLocks noGrp="1"/>
          </p:cNvSpPr>
          <p:nvPr>
            <p:ph type="body" sz="quarter" idx="10"/>
          </p:nvPr>
        </p:nvSpPr>
        <p:spPr>
          <a:xfrm>
            <a:off x="627195" y="1707540"/>
            <a:ext cx="5426075" cy="3259137"/>
          </a:xfrm>
        </p:spPr>
        <p:txBody>
          <a:bodyPr>
            <a:normAutofit/>
          </a:bodyPr>
          <a:lstStyle>
            <a:lvl1pPr marL="228600" indent="-228600">
              <a:buClr>
                <a:srgbClr val="DA3485"/>
              </a:buClr>
              <a:buFont typeface="Wingdings" pitchFamily="2" charset="2"/>
              <a:buChar char="§"/>
              <a:defRPr sz="2000"/>
            </a:lvl1pPr>
          </a:lstStyle>
          <a:p>
            <a:r>
              <a:rPr lang="nl-NL" dirty="0"/>
              <a:t>Tekststijl van het model bewerken
Tweede niveau</a:t>
            </a:r>
            <a:endParaRPr lang="nl-BE" dirty="0"/>
          </a:p>
        </p:txBody>
      </p:sp>
      <p:pic>
        <p:nvPicPr>
          <p:cNvPr id="20" name="Graphic 19">
            <a:extLst>
              <a:ext uri="{FF2B5EF4-FFF2-40B4-BE49-F238E27FC236}">
                <a16:creationId xmlns:a16="http://schemas.microsoft.com/office/drawing/2014/main" id="{7FD83C2F-D9B7-4440-BE40-B4E957D0E7D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971589" y="1515450"/>
            <a:ext cx="6642100" cy="4787412"/>
          </a:xfrm>
          <a:prstGeom prst="rect">
            <a:avLst/>
          </a:prstGeom>
        </p:spPr>
      </p:pic>
      <p:grpSp>
        <p:nvGrpSpPr>
          <p:cNvPr id="21" name="Groep 20">
            <a:extLst>
              <a:ext uri="{FF2B5EF4-FFF2-40B4-BE49-F238E27FC236}">
                <a16:creationId xmlns:a16="http://schemas.microsoft.com/office/drawing/2014/main" id="{0E8E426A-A753-4A97-9D8F-E47CDDE99021}"/>
              </a:ext>
            </a:extLst>
          </p:cNvPr>
          <p:cNvGrpSpPr/>
          <p:nvPr userDrawn="1"/>
        </p:nvGrpSpPr>
        <p:grpSpPr>
          <a:xfrm>
            <a:off x="8454975" y="2161416"/>
            <a:ext cx="1864740" cy="2273629"/>
            <a:chOff x="8768426" y="3429000"/>
            <a:chExt cx="2461154" cy="3000821"/>
          </a:xfrm>
        </p:grpSpPr>
        <p:pic>
          <p:nvPicPr>
            <p:cNvPr id="22" name="Graphic 21">
              <a:extLst>
                <a:ext uri="{FF2B5EF4-FFF2-40B4-BE49-F238E27FC236}">
                  <a16:creationId xmlns:a16="http://schemas.microsoft.com/office/drawing/2014/main" id="{9A6A76E0-691D-41C2-AB65-68F1C7BAB55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768426" y="5810696"/>
              <a:ext cx="2047875" cy="619125"/>
            </a:xfrm>
            <a:prstGeom prst="rect">
              <a:avLst/>
            </a:prstGeom>
          </p:spPr>
        </p:pic>
        <p:pic>
          <p:nvPicPr>
            <p:cNvPr id="23" name="Graphic 22">
              <a:extLst>
                <a:ext uri="{FF2B5EF4-FFF2-40B4-BE49-F238E27FC236}">
                  <a16:creationId xmlns:a16="http://schemas.microsoft.com/office/drawing/2014/main" id="{86955743-76D6-4739-9C0B-4D32F8D80763}"/>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8837258" y="3429000"/>
              <a:ext cx="1678596" cy="2090882"/>
            </a:xfrm>
            <a:prstGeom prst="rect">
              <a:avLst/>
            </a:prstGeom>
          </p:spPr>
        </p:pic>
        <p:pic>
          <p:nvPicPr>
            <p:cNvPr id="24" name="Afbeelding 23">
              <a:extLst>
                <a:ext uri="{FF2B5EF4-FFF2-40B4-BE49-F238E27FC236}">
                  <a16:creationId xmlns:a16="http://schemas.microsoft.com/office/drawing/2014/main" id="{BB9ACE14-B968-4D0F-8C1F-1EE42FE92FB1}"/>
                </a:ext>
              </a:extLst>
            </p:cNvPr>
            <p:cNvPicPr>
              <a:picLocks noChangeAspect="1"/>
            </p:cNvPicPr>
            <p:nvPr userDrawn="1"/>
          </p:nvPicPr>
          <p:blipFill>
            <a:blip r:embed="rId8"/>
            <a:stretch>
              <a:fillRect/>
            </a:stretch>
          </p:blipFill>
          <p:spPr>
            <a:xfrm>
              <a:off x="9550984" y="5197109"/>
              <a:ext cx="1678596" cy="813865"/>
            </a:xfrm>
            <a:prstGeom prst="rect">
              <a:avLst/>
            </a:prstGeom>
          </p:spPr>
        </p:pic>
      </p:grpSp>
      <p:pic>
        <p:nvPicPr>
          <p:cNvPr id="15" name="Afbeelding 14">
            <a:extLst>
              <a:ext uri="{FF2B5EF4-FFF2-40B4-BE49-F238E27FC236}">
                <a16:creationId xmlns:a16="http://schemas.microsoft.com/office/drawing/2014/main" id="{F37A86DB-2A79-4A42-8E78-2023DBF5A24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277554" y="4356524"/>
            <a:ext cx="1584425" cy="1404257"/>
          </a:xfrm>
          <a:prstGeom prst="rect">
            <a:avLst/>
          </a:prstGeom>
        </p:spPr>
      </p:pic>
    </p:spTree>
    <p:extLst>
      <p:ext uri="{BB962C8B-B14F-4D97-AF65-F5344CB8AC3E}">
        <p14:creationId xmlns:p14="http://schemas.microsoft.com/office/powerpoint/2010/main" val="271219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el 4: Wat is de stip op de horizon?">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33EDAE63-7183-F744-AA3E-5245C29AD6BC}"/>
              </a:ext>
            </a:extLst>
          </p:cNvPr>
          <p:cNvSpPr/>
          <p:nvPr userDrawn="1"/>
        </p:nvSpPr>
        <p:spPr>
          <a:xfrm>
            <a:off x="0" y="1"/>
            <a:ext cx="12192000" cy="2162086"/>
          </a:xfrm>
          <a:prstGeom prst="rect">
            <a:avLst/>
          </a:prstGeom>
          <a:solidFill>
            <a:srgbClr val="1E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4" name="Afbeelding 13">
            <a:extLst>
              <a:ext uri="{FF2B5EF4-FFF2-40B4-BE49-F238E27FC236}">
                <a16:creationId xmlns:a16="http://schemas.microsoft.com/office/drawing/2014/main" id="{6973A9BC-EEA7-BC43-B5F7-2F21246FD399}"/>
              </a:ext>
            </a:extLst>
          </p:cNvPr>
          <p:cNvPicPr>
            <a:picLocks noChangeAspect="1"/>
          </p:cNvPicPr>
          <p:nvPr userDrawn="1"/>
        </p:nvPicPr>
        <p:blipFill>
          <a:blip r:embed="rId2"/>
          <a:stretch>
            <a:fillRect/>
          </a:stretch>
        </p:blipFill>
        <p:spPr>
          <a:xfrm>
            <a:off x="9379173" y="1949725"/>
            <a:ext cx="431800" cy="215900"/>
          </a:xfrm>
          <a:prstGeom prst="rect">
            <a:avLst/>
          </a:prstGeom>
        </p:spPr>
      </p:pic>
      <p:sp>
        <p:nvSpPr>
          <p:cNvPr id="17" name="Rond enkele hoek rechthoek 16">
            <a:extLst>
              <a:ext uri="{FF2B5EF4-FFF2-40B4-BE49-F238E27FC236}">
                <a16:creationId xmlns:a16="http://schemas.microsoft.com/office/drawing/2014/main" id="{20C55DEA-03F5-9E4A-88AC-8DF5BCE8CA10}"/>
              </a:ext>
            </a:extLst>
          </p:cNvPr>
          <p:cNvSpPr/>
          <p:nvPr userDrawn="1"/>
        </p:nvSpPr>
        <p:spPr>
          <a:xfrm>
            <a:off x="360376" y="761134"/>
            <a:ext cx="5515130" cy="632306"/>
          </a:xfrm>
          <a:prstGeom prst="round1Rect">
            <a:avLst>
              <a:gd name="adj" fmla="val 23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1" name="Tijdelijke aanduiding voor tekst 20">
            <a:extLst>
              <a:ext uri="{FF2B5EF4-FFF2-40B4-BE49-F238E27FC236}">
                <a16:creationId xmlns:a16="http://schemas.microsoft.com/office/drawing/2014/main" id="{6E62B315-4A25-534F-BC50-DD3430519358}"/>
              </a:ext>
            </a:extLst>
          </p:cNvPr>
          <p:cNvSpPr>
            <a:spLocks noGrp="1"/>
          </p:cNvSpPr>
          <p:nvPr>
            <p:ph type="body" sz="quarter" idx="10"/>
          </p:nvPr>
        </p:nvSpPr>
        <p:spPr>
          <a:xfrm>
            <a:off x="623842" y="2360261"/>
            <a:ext cx="6612981" cy="3736605"/>
          </a:xfrm>
        </p:spPr>
        <p:txBody>
          <a:bodyPr numCol="1">
            <a:normAutofit/>
          </a:bodyPr>
          <a:lstStyle>
            <a:lvl1pPr marL="0" indent="0">
              <a:buNone/>
              <a:defRPr sz="1800"/>
            </a:lvl1pPr>
          </a:lstStyle>
          <a:p>
            <a:r>
              <a:rPr lang="nl-NL" dirty="0"/>
              <a:t>Tekststijl van het model bewerken</a:t>
            </a:r>
            <a:endParaRPr lang="nl-BE" dirty="0"/>
          </a:p>
        </p:txBody>
      </p:sp>
      <p:pic>
        <p:nvPicPr>
          <p:cNvPr id="15" name="Graphic 14">
            <a:extLst>
              <a:ext uri="{FF2B5EF4-FFF2-40B4-BE49-F238E27FC236}">
                <a16:creationId xmlns:a16="http://schemas.microsoft.com/office/drawing/2014/main" id="{DB6838C7-0BBA-4B7C-9509-7D40126E5768}"/>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l="69348" t="28857" r="15623" b="48923"/>
          <a:stretch/>
        </p:blipFill>
        <p:spPr>
          <a:xfrm>
            <a:off x="8863553" y="2257066"/>
            <a:ext cx="757646" cy="920931"/>
          </a:xfrm>
          <a:prstGeom prst="rect">
            <a:avLst/>
          </a:prstGeom>
        </p:spPr>
      </p:pic>
      <p:pic>
        <p:nvPicPr>
          <p:cNvPr id="18" name="Afbeelding 17">
            <a:extLst>
              <a:ext uri="{FF2B5EF4-FFF2-40B4-BE49-F238E27FC236}">
                <a16:creationId xmlns:a16="http://schemas.microsoft.com/office/drawing/2014/main" id="{80635932-8E51-40C8-8A9D-D62FCAEEAC1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flipH="1">
            <a:off x="8804460" y="3429000"/>
            <a:ext cx="3387540" cy="3429000"/>
          </a:xfrm>
          <a:prstGeom prst="rtTriangle">
            <a:avLst/>
          </a:prstGeom>
        </p:spPr>
      </p:pic>
      <p:pic>
        <p:nvPicPr>
          <p:cNvPr id="16" name="Afbeelding 15">
            <a:extLst>
              <a:ext uri="{FF2B5EF4-FFF2-40B4-BE49-F238E27FC236}">
                <a16:creationId xmlns:a16="http://schemas.microsoft.com/office/drawing/2014/main" id="{D0312F93-0BBE-E849-AAB3-91702622EE4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64167" y="197017"/>
            <a:ext cx="1908000" cy="596250"/>
          </a:xfrm>
          <a:prstGeom prst="rect">
            <a:avLst/>
          </a:prstGeom>
        </p:spPr>
      </p:pic>
    </p:spTree>
    <p:extLst>
      <p:ext uri="{BB962C8B-B14F-4D97-AF65-F5344CB8AC3E}">
        <p14:creationId xmlns:p14="http://schemas.microsoft.com/office/powerpoint/2010/main" val="192881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ge dia blauw">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A9D46DF-E65B-1E4C-B239-6F18E38EFF8D}"/>
              </a:ext>
            </a:extLst>
          </p:cNvPr>
          <p:cNvSpPr/>
          <p:nvPr userDrawn="1"/>
        </p:nvSpPr>
        <p:spPr>
          <a:xfrm>
            <a:off x="0" y="1"/>
            <a:ext cx="12192000" cy="2162086"/>
          </a:xfrm>
          <a:prstGeom prst="rect">
            <a:avLst/>
          </a:prstGeom>
          <a:solidFill>
            <a:srgbClr val="1E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 name="Rond enkele hoek rechthoek 8">
            <a:extLst>
              <a:ext uri="{FF2B5EF4-FFF2-40B4-BE49-F238E27FC236}">
                <a16:creationId xmlns:a16="http://schemas.microsoft.com/office/drawing/2014/main" id="{7E1873E4-7435-784F-9116-DC0B0B192E62}"/>
              </a:ext>
            </a:extLst>
          </p:cNvPr>
          <p:cNvSpPr/>
          <p:nvPr userDrawn="1"/>
        </p:nvSpPr>
        <p:spPr>
          <a:xfrm>
            <a:off x="360377" y="761134"/>
            <a:ext cx="5597512" cy="632306"/>
          </a:xfrm>
          <a:prstGeom prst="round1Rect">
            <a:avLst>
              <a:gd name="adj" fmla="val 233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Tijdelijke aanduiding voor afbeelding 3">
            <a:extLst>
              <a:ext uri="{FF2B5EF4-FFF2-40B4-BE49-F238E27FC236}">
                <a16:creationId xmlns:a16="http://schemas.microsoft.com/office/drawing/2014/main" id="{74D45E11-241E-BA40-BDB7-65B5A24480DF}"/>
              </a:ext>
            </a:extLst>
          </p:cNvPr>
          <p:cNvSpPr>
            <a:spLocks noGrp="1"/>
          </p:cNvSpPr>
          <p:nvPr>
            <p:ph type="pic" sz="quarter" idx="10" hasCustomPrompt="1"/>
          </p:nvPr>
        </p:nvSpPr>
        <p:spPr>
          <a:xfrm flipH="1">
            <a:off x="8791575" y="3455987"/>
            <a:ext cx="3400425" cy="3402013"/>
          </a:xfrm>
          <a:prstGeom prst="rtTriangle">
            <a:avLst/>
          </a:prstGeom>
          <a:solidFill>
            <a:schemeClr val="bg2"/>
          </a:solidFill>
        </p:spPr>
        <p:txBody>
          <a:bodyPr anchor="ctr">
            <a:normAutofit/>
          </a:bodyPr>
          <a:lstStyle>
            <a:lvl1pPr marL="0" indent="0" algn="ctr">
              <a:buNone/>
              <a:defRPr sz="1400" cap="all" baseline="0"/>
            </a:lvl1pPr>
          </a:lstStyle>
          <a:p>
            <a:r>
              <a:rPr lang="nl-BE" dirty="0"/>
              <a:t>afbeelding invoegen</a:t>
            </a:r>
          </a:p>
        </p:txBody>
      </p:sp>
      <p:sp>
        <p:nvSpPr>
          <p:cNvPr id="5" name="Titel 4">
            <a:extLst>
              <a:ext uri="{FF2B5EF4-FFF2-40B4-BE49-F238E27FC236}">
                <a16:creationId xmlns:a16="http://schemas.microsoft.com/office/drawing/2014/main" id="{3E1B7828-AD37-0946-A972-16EC5EAEE773}"/>
              </a:ext>
            </a:extLst>
          </p:cNvPr>
          <p:cNvSpPr>
            <a:spLocks noGrp="1"/>
          </p:cNvSpPr>
          <p:nvPr>
            <p:ph type="title"/>
          </p:nvPr>
        </p:nvSpPr>
        <p:spPr>
          <a:xfrm>
            <a:off x="640935" y="761134"/>
            <a:ext cx="6323888" cy="632306"/>
          </a:xfrm>
        </p:spPr>
        <p:txBody>
          <a:bodyPr anchor="ctr">
            <a:noAutofit/>
          </a:bodyPr>
          <a:lstStyle>
            <a:lvl1pPr>
              <a:defRPr sz="2800" b="0">
                <a:solidFill>
                  <a:srgbClr val="DA3485"/>
                </a:solidFill>
                <a:latin typeface="Aldo SemiBold" panose="02000500000000020004" pitchFamily="2" charset="0"/>
              </a:defRPr>
            </a:lvl1pPr>
          </a:lstStyle>
          <a:p>
            <a:r>
              <a:rPr lang="nl-NL" dirty="0"/>
              <a:t>Klik om stijl te bewerken</a:t>
            </a:r>
            <a:endParaRPr lang="nl-BE" dirty="0"/>
          </a:p>
        </p:txBody>
      </p:sp>
      <p:sp>
        <p:nvSpPr>
          <p:cNvPr id="8" name="Tijdelijke aanduiding voor inhoud 7">
            <a:extLst>
              <a:ext uri="{FF2B5EF4-FFF2-40B4-BE49-F238E27FC236}">
                <a16:creationId xmlns:a16="http://schemas.microsoft.com/office/drawing/2014/main" id="{A6CD3179-4C09-804A-87F2-E020FECB8FEF}"/>
              </a:ext>
            </a:extLst>
          </p:cNvPr>
          <p:cNvSpPr>
            <a:spLocks noGrp="1"/>
          </p:cNvSpPr>
          <p:nvPr>
            <p:ph sz="quarter" idx="11"/>
          </p:nvPr>
        </p:nvSpPr>
        <p:spPr>
          <a:xfrm>
            <a:off x="641350" y="2452643"/>
            <a:ext cx="7827963" cy="4230732"/>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800" b="0" i="0" u="none" strike="noStrike" kern="1200" cap="none" spc="0" normalizeH="0" baseline="0" noProof="0" dirty="0">
                <a:ln>
                  <a:noFill/>
                </a:ln>
                <a:solidFill>
                  <a:srgbClr val="112456"/>
                </a:solidFill>
                <a:effectLst/>
                <a:uLnTx/>
                <a:uFillTx/>
                <a:latin typeface="+mn-lt"/>
                <a:ea typeface="+mn-ea"/>
                <a:cs typeface="+mn-cs"/>
              </a:rPr>
              <a:t>Tekststijl van het model bewerken
Tweede niveau</a:t>
            </a:r>
            <a:endParaRPr kumimoji="0" lang="nl-BE" sz="2800" b="0" i="0" u="none" strike="noStrike" kern="1200" cap="none" spc="0" normalizeH="0" baseline="0" noProof="0" dirty="0">
              <a:ln>
                <a:noFill/>
              </a:ln>
              <a:solidFill>
                <a:srgbClr val="112456"/>
              </a:solidFill>
              <a:effectLst/>
              <a:uLnTx/>
              <a:uFillTx/>
              <a:latin typeface="+mn-lt"/>
              <a:ea typeface="+mn-ea"/>
              <a:cs typeface="+mn-cs"/>
            </a:endParaRPr>
          </a:p>
        </p:txBody>
      </p:sp>
      <p:pic>
        <p:nvPicPr>
          <p:cNvPr id="10" name="Afbeelding 9">
            <a:extLst>
              <a:ext uri="{FF2B5EF4-FFF2-40B4-BE49-F238E27FC236}">
                <a16:creationId xmlns:a16="http://schemas.microsoft.com/office/drawing/2014/main" id="{417129DE-1CBF-0044-858C-44B939B226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4167" y="197017"/>
            <a:ext cx="1908000" cy="596250"/>
          </a:xfrm>
          <a:prstGeom prst="rect">
            <a:avLst/>
          </a:prstGeom>
        </p:spPr>
      </p:pic>
    </p:spTree>
    <p:extLst>
      <p:ext uri="{BB962C8B-B14F-4D97-AF65-F5344CB8AC3E}">
        <p14:creationId xmlns:p14="http://schemas.microsoft.com/office/powerpoint/2010/main" val="33461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8D50F98-96E4-AA4D-A26D-29364AE9CC0E}"/>
              </a:ext>
            </a:extLst>
          </p:cNvPr>
          <p:cNvSpPr>
            <a:spLocks noGrp="1"/>
          </p:cNvSpPr>
          <p:nvPr>
            <p:ph type="title"/>
          </p:nvPr>
        </p:nvSpPr>
        <p:spPr>
          <a:xfrm>
            <a:off x="838200" y="365125"/>
            <a:ext cx="7946877"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31D0F5D-0CE6-914D-9CB3-2617E15E91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endParaRPr lang="nl-BE"/>
          </a:p>
        </p:txBody>
      </p:sp>
      <p:pic>
        <p:nvPicPr>
          <p:cNvPr id="5" name="Afbeelding 4">
            <a:extLst>
              <a:ext uri="{FF2B5EF4-FFF2-40B4-BE49-F238E27FC236}">
                <a16:creationId xmlns:a16="http://schemas.microsoft.com/office/drawing/2014/main" id="{95CAB976-8672-5B42-81D2-7CFD13C63A96}"/>
              </a:ext>
            </a:extLst>
          </p:cNvPr>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10075491" y="198214"/>
            <a:ext cx="1886722" cy="589601"/>
          </a:xfrm>
          <a:prstGeom prst="rect">
            <a:avLst/>
          </a:prstGeom>
        </p:spPr>
      </p:pic>
    </p:spTree>
    <p:extLst>
      <p:ext uri="{BB962C8B-B14F-4D97-AF65-F5344CB8AC3E}">
        <p14:creationId xmlns:p14="http://schemas.microsoft.com/office/powerpoint/2010/main" val="2217907234"/>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0" r:id="rId3"/>
    <p:sldLayoutId id="2147483672" r:id="rId4"/>
    <p:sldLayoutId id="2147483670" r:id="rId5"/>
    <p:sldLayoutId id="2147483665" r:id="rId6"/>
    <p:sldLayoutId id="2147483661" r:id="rId7"/>
    <p:sldLayoutId id="2147483662" r:id="rId8"/>
    <p:sldLayoutId id="2147483671" r:id="rId9"/>
    <p:sldLayoutId id="2147483666" r:id="rId10"/>
    <p:sldLayoutId id="2147483668" r:id="rId11"/>
    <p:sldLayoutId id="2147483669" r:id="rId12"/>
    <p:sldLayoutId id="2147483663" r:id="rId13"/>
    <p:sldLayoutId id="2147483664" r:id="rId14"/>
    <p:sldLayoutId id="2147483650"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zorginregiohartvanbrabant.nl/jeugdhulp/stappenplan-resultaatgericht/stap-4/ji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20217" y="739126"/>
            <a:ext cx="6323888" cy="884722"/>
          </a:xfrm>
        </p:spPr>
        <p:txBody>
          <a:bodyPr/>
          <a:lstStyle/>
          <a:p>
            <a:r>
              <a:rPr lang="nl-NL" b="1" dirty="0">
                <a:latin typeface="Calibri" panose="020F0502020204030204" pitchFamily="34" charset="0"/>
                <a:cs typeface="Calibri" panose="020F0502020204030204" pitchFamily="34" charset="0"/>
              </a:rPr>
              <a:t>Alternatief voor uithuisplaatsing: JIM</a:t>
            </a:r>
            <a:r>
              <a:rPr lang="nl-NL" sz="2000" b="1" dirty="0">
                <a:solidFill>
                  <a:srgbClr val="002060"/>
                </a:solidFill>
                <a:latin typeface="Calibri" panose="020F0502020204030204" pitchFamily="34" charset="0"/>
                <a:cs typeface="Calibri" panose="020F0502020204030204" pitchFamily="34" charset="0"/>
              </a:rPr>
              <a:t/>
            </a:r>
            <a:br>
              <a:rPr lang="nl-NL" sz="2000" b="1" dirty="0">
                <a:solidFill>
                  <a:srgbClr val="002060"/>
                </a:solidFill>
                <a:latin typeface="Calibri" panose="020F0502020204030204" pitchFamily="34" charset="0"/>
                <a:cs typeface="Calibri" panose="020F0502020204030204" pitchFamily="34" charset="0"/>
              </a:rPr>
            </a:br>
            <a:endParaRPr lang="nl-NL" sz="2000" b="1" dirty="0">
              <a:latin typeface="Calibri" panose="020F0502020204030204" pitchFamily="34" charset="0"/>
              <a:cs typeface="Calibri" panose="020F0502020204030204" pitchFamily="34" charset="0"/>
            </a:endParaRPr>
          </a:p>
        </p:txBody>
      </p:sp>
      <p:sp>
        <p:nvSpPr>
          <p:cNvPr id="4" name="Tijdelijke aanduiding voor inhoud 3"/>
          <p:cNvSpPr>
            <a:spLocks noGrp="1"/>
          </p:cNvSpPr>
          <p:nvPr>
            <p:ph sz="quarter" idx="11"/>
          </p:nvPr>
        </p:nvSpPr>
        <p:spPr>
          <a:xfrm>
            <a:off x="446713" y="1503363"/>
            <a:ext cx="9170254" cy="5180012"/>
          </a:xfrm>
        </p:spPr>
        <p:txBody>
          <a:bodyPr>
            <a:noAutofit/>
          </a:bodyPr>
          <a:lstStyle/>
          <a:p>
            <a:pPr marL="0" indent="0">
              <a:lnSpc>
                <a:spcPct val="100000"/>
              </a:lnSpc>
              <a:buNone/>
            </a:pPr>
            <a:r>
              <a:rPr lang="nl-NL" sz="1800" dirty="0"/>
              <a:t>Elke professional kent ze wel: jongeren die compleet vastgelopen zijn en ouders die ten einde raad zijn. Van die complexe situaties waarvoor uithuisplaatsing of een schorsing van school de enige oplossing lijkt. Terwijl iedereen weet dat deze oplossingen verre van ideaal zijn en slechts een beperkt en tijdelijk effect hebben. </a:t>
            </a:r>
          </a:p>
          <a:p>
            <a:pPr marL="0" indent="0">
              <a:buNone/>
            </a:pPr>
            <a:r>
              <a:rPr lang="nl-NL" sz="1800" dirty="0"/>
              <a:t>Nu is er een alternatief: de JIM-aanpak. JIM staat voor Jouw Ingebrachte Mentor. In Regio Hart van Brabant is dit jaar een pilot gestart.</a:t>
            </a:r>
          </a:p>
          <a:p>
            <a:pPr marL="0" indent="0">
              <a:buNone/>
            </a:pPr>
            <a:endParaRPr lang="nl-NL" sz="1800" dirty="0"/>
          </a:p>
          <a:p>
            <a:pPr marL="0" indent="0">
              <a:buNone/>
            </a:pPr>
            <a:r>
              <a:rPr lang="nl-NL" sz="1800" b="1" dirty="0"/>
              <a:t>Mentor</a:t>
            </a:r>
          </a:p>
          <a:p>
            <a:pPr marL="0" indent="0">
              <a:buNone/>
            </a:pPr>
            <a:r>
              <a:rPr lang="nl-NL" sz="1800" dirty="0"/>
              <a:t>Bij de JIM-aanpak kiest een jongere zélf iemand uit zijn netwerk als mentor. Bijvoorbeeld een oma, de buurman, een tante, een vroegere leraar van de basisschool, een goede vriend. Een JIM is meer dan een buddy of een maatje. Het is een vertrouwenspersoon, iemand die meedenkt en meebeslist, die door de jongere als ondersteunend ervaren wordt, en die zij aan zij staat met de hulpverlener. </a:t>
            </a:r>
          </a:p>
          <a:p>
            <a:pPr marL="0" indent="0">
              <a:buNone/>
            </a:pPr>
            <a:r>
              <a:rPr lang="nl-NL" sz="1800" dirty="0"/>
              <a:t>Uniek is dat deze JIM een sleutelrol krijgt bij de behandeling en gelijkwaardig samenwerkt met het gezin en de professionals. Zo benutten we de eigen steunbronnen van jongeren en gezinnen. De JIM is duurzaam aanwezig en van invloed in het leven van een jongere. Door deze aanpak kunnen jongeren met hulp van de JIM en specialisten toch geheel of langer thuis opgroeien.  </a:t>
            </a:r>
          </a:p>
          <a:p>
            <a:pPr marL="0" indent="0">
              <a:buNone/>
            </a:pPr>
            <a:endParaRPr lang="nl-NL" sz="1800" dirty="0"/>
          </a:p>
          <a:p>
            <a:pPr marL="0" indent="0">
              <a:buNone/>
            </a:pPr>
            <a:endParaRPr lang="nl-NL" sz="1800" dirty="0"/>
          </a:p>
          <a:p>
            <a:pPr marL="0" indent="0">
              <a:buNone/>
            </a:pPr>
            <a:endParaRPr lang="nl-NL" sz="1800" dirty="0"/>
          </a:p>
        </p:txBody>
      </p:sp>
      <p:pic>
        <p:nvPicPr>
          <p:cNvPr id="5" name="Tijdelijke aanduiding voor afbeelding 5">
            <a:extLst>
              <a:ext uri="{FF2B5EF4-FFF2-40B4-BE49-F238E27FC236}">
                <a16:creationId xmlns:a16="http://schemas.microsoft.com/office/drawing/2014/main" id="{441257DB-C400-7743-956A-D8792F16775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l="23" r="23"/>
          <a:stretch>
            <a:fillRect/>
          </a:stretch>
        </p:blipFill>
        <p:spPr/>
      </p:pic>
    </p:spTree>
    <p:extLst>
      <p:ext uri="{BB962C8B-B14F-4D97-AF65-F5344CB8AC3E}">
        <p14:creationId xmlns:p14="http://schemas.microsoft.com/office/powerpoint/2010/main" val="367277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960B7B6C-9009-4031-870F-AB68E405A7CA}"/>
              </a:ext>
            </a:extLst>
          </p:cNvPr>
          <p:cNvSpPr txBox="1"/>
          <p:nvPr/>
        </p:nvSpPr>
        <p:spPr>
          <a:xfrm>
            <a:off x="2369127" y="2800033"/>
            <a:ext cx="2770910" cy="2031325"/>
          </a:xfrm>
          <a:prstGeom prst="rect">
            <a:avLst/>
          </a:prstGeom>
          <a:noFill/>
        </p:spPr>
        <p:txBody>
          <a:bodyPr wrap="square" rtlCol="0">
            <a:spAutoFit/>
          </a:bodyPr>
          <a:lstStyle/>
          <a:p>
            <a:r>
              <a:rPr lang="nl-NL" dirty="0">
                <a:solidFill>
                  <a:schemeClr val="bg1"/>
                </a:solidFill>
              </a:rPr>
              <a:t>         </a:t>
            </a:r>
          </a:p>
          <a:p>
            <a:r>
              <a:rPr lang="nl-NL" b="1" dirty="0">
                <a:solidFill>
                  <a:schemeClr val="bg1"/>
                </a:solidFill>
              </a:rPr>
              <a:t>            Straf n Zorg</a:t>
            </a:r>
          </a:p>
          <a:p>
            <a:endParaRPr lang="nl-NL" dirty="0">
              <a:solidFill>
                <a:schemeClr val="bg1"/>
              </a:solidFill>
            </a:endParaRPr>
          </a:p>
          <a:p>
            <a:r>
              <a:rPr lang="nl-NL" dirty="0">
                <a:solidFill>
                  <a:schemeClr val="bg1"/>
                </a:solidFill>
              </a:rPr>
              <a:t>       OM</a:t>
            </a:r>
          </a:p>
          <a:p>
            <a:r>
              <a:rPr lang="nl-NL" dirty="0">
                <a:solidFill>
                  <a:schemeClr val="bg1"/>
                </a:solidFill>
              </a:rPr>
              <a:t>    Politie</a:t>
            </a:r>
          </a:p>
          <a:p>
            <a:r>
              <a:rPr lang="nl-NL" dirty="0">
                <a:solidFill>
                  <a:schemeClr val="bg1"/>
                </a:solidFill>
              </a:rPr>
              <a:t>  Raad d Kinderbescherming </a:t>
            </a:r>
            <a:endParaRPr lang="nl-NL" dirty="0"/>
          </a:p>
        </p:txBody>
      </p:sp>
      <p:sp>
        <p:nvSpPr>
          <p:cNvPr id="2" name="Tekstvak 1">
            <a:extLst>
              <a:ext uri="{FF2B5EF4-FFF2-40B4-BE49-F238E27FC236}">
                <a16:creationId xmlns:a16="http://schemas.microsoft.com/office/drawing/2014/main" id="{E72C4BF9-9192-4069-83B2-283F8757AAD3}"/>
              </a:ext>
            </a:extLst>
          </p:cNvPr>
          <p:cNvSpPr txBox="1"/>
          <p:nvPr/>
        </p:nvSpPr>
        <p:spPr>
          <a:xfrm>
            <a:off x="567559" y="1448381"/>
            <a:ext cx="10026869" cy="4524315"/>
          </a:xfrm>
          <a:prstGeom prst="rect">
            <a:avLst/>
          </a:prstGeom>
          <a:noFill/>
        </p:spPr>
        <p:txBody>
          <a:bodyPr wrap="square" rtlCol="0">
            <a:spAutoFit/>
          </a:bodyPr>
          <a:lstStyle/>
          <a:p>
            <a:r>
              <a:rPr lang="nl-NL" b="1" dirty="0"/>
              <a:t>Voor welke jongeren</a:t>
            </a:r>
          </a:p>
          <a:p>
            <a:r>
              <a:rPr lang="nl-NL" dirty="0"/>
              <a:t>De JIM-aanpak wordt ingezet:</a:t>
            </a:r>
          </a:p>
          <a:p>
            <a:pPr marL="342900" lvl="0" indent="-342900">
              <a:buFont typeface="Symbol" panose="05050102010706020507" pitchFamily="18" charset="2"/>
              <a:buChar char=""/>
            </a:pPr>
            <a:r>
              <a:rPr lang="nl-NL" dirty="0"/>
              <a:t>voor jongeren tussen 10 en 23 jaar,</a:t>
            </a:r>
          </a:p>
          <a:p>
            <a:pPr marL="342900" lvl="0" indent="-342900">
              <a:buFont typeface="Symbol" panose="05050102010706020507" pitchFamily="18" charset="2"/>
              <a:buChar char=""/>
            </a:pPr>
            <a:r>
              <a:rPr lang="nl-NL" dirty="0"/>
              <a:t>waarbij het opgroeien/opvoeden al langere tijd stagneert, ondanks aanwezige hulp,</a:t>
            </a:r>
          </a:p>
          <a:p>
            <a:pPr marL="342900" lvl="0" indent="-342900">
              <a:buFont typeface="Symbol" panose="05050102010706020507" pitchFamily="18" charset="2"/>
              <a:buChar char=""/>
            </a:pPr>
            <a:r>
              <a:rPr lang="nl-NL" dirty="0"/>
              <a:t>en uithuisplaatsing dreigt.</a:t>
            </a:r>
          </a:p>
          <a:p>
            <a:r>
              <a:rPr lang="nl-NL" dirty="0"/>
              <a:t> </a:t>
            </a:r>
          </a:p>
          <a:p>
            <a:r>
              <a:rPr lang="nl-NL" b="1" dirty="0"/>
              <a:t>Hoe werkt het</a:t>
            </a:r>
          </a:p>
          <a:p>
            <a:r>
              <a:rPr lang="nl-NL" dirty="0"/>
              <a:t>De JIM-aanpak is de eerste vraag: ‘Ik heb iemand nodig die jij nu al kent en vertrouwt; iemand die van het begin af aan met ons mee gaat denken wat nodig is’. De JIM is als vertrouwenspersoon dé deskundige van de persoonlijke context van de jongere. De professional is specialist en heeft juist kennis van behandelmethoden. Door deze krachten te bundelen kan gewerkt worden aan een meer duurzame oplossing voor de jongere die aansluit bij de eigen redzaamheid. De professional krijgt een coachende rol, neemt niet over maar maakt juist verbinding met het gezin/ de jongere in nauwe samenwerking met de JIM.    </a:t>
            </a:r>
          </a:p>
          <a:p>
            <a:r>
              <a:rPr lang="nl-NL" dirty="0"/>
              <a:t> </a:t>
            </a:r>
          </a:p>
          <a:p>
            <a:endParaRPr lang="nl-NL" dirty="0"/>
          </a:p>
        </p:txBody>
      </p:sp>
    </p:spTree>
    <p:extLst>
      <p:ext uri="{BB962C8B-B14F-4D97-AF65-F5344CB8AC3E}">
        <p14:creationId xmlns:p14="http://schemas.microsoft.com/office/powerpoint/2010/main" val="299617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A4B7CFA4-5F04-E04B-9886-60BD939131EF}"/>
              </a:ext>
            </a:extLst>
          </p:cNvPr>
          <p:cNvPicPr>
            <a:picLocks noGrp="1" noChangeAspect="1"/>
          </p:cNvPicPr>
          <p:nvPr>
            <p:ph type="pic" sz="quarter" idx="10"/>
          </p:nvPr>
        </p:nvPicPr>
        <p:blipFill>
          <a:blip r:embed="rId3"/>
          <a:srcRect l="16682" r="16682"/>
          <a:stretch>
            <a:fillRect/>
          </a:stretch>
        </p:blipFill>
        <p:spPr/>
      </p:pic>
      <p:sp>
        <p:nvSpPr>
          <p:cNvPr id="4" name="Titel 3"/>
          <p:cNvSpPr>
            <a:spLocks noGrp="1"/>
          </p:cNvSpPr>
          <p:nvPr>
            <p:ph type="title"/>
          </p:nvPr>
        </p:nvSpPr>
        <p:spPr/>
        <p:txBody>
          <a:bodyPr/>
          <a:lstStyle/>
          <a:p>
            <a:r>
              <a:rPr lang="nl-NL" b="1" dirty="0">
                <a:latin typeface="Calibri" panose="020F0502020204030204" pitchFamily="34" charset="0"/>
                <a:cs typeface="Calibri" panose="020F0502020204030204" pitchFamily="34" charset="0"/>
              </a:rPr>
              <a:t>JIM in Regio Hart van Brabant</a:t>
            </a:r>
          </a:p>
        </p:txBody>
      </p:sp>
      <p:sp>
        <p:nvSpPr>
          <p:cNvPr id="2" name="Tekstvak 1">
            <a:extLst>
              <a:ext uri="{FF2B5EF4-FFF2-40B4-BE49-F238E27FC236}">
                <a16:creationId xmlns:a16="http://schemas.microsoft.com/office/drawing/2014/main" id="{43952B63-C061-47B6-84A5-E17CFE2D1DE3}"/>
              </a:ext>
            </a:extLst>
          </p:cNvPr>
          <p:cNvSpPr txBox="1"/>
          <p:nvPr/>
        </p:nvSpPr>
        <p:spPr>
          <a:xfrm>
            <a:off x="409903" y="1781503"/>
            <a:ext cx="9396249" cy="5078313"/>
          </a:xfrm>
          <a:prstGeom prst="rect">
            <a:avLst/>
          </a:prstGeom>
          <a:noFill/>
        </p:spPr>
        <p:txBody>
          <a:bodyPr wrap="square" rtlCol="0">
            <a:spAutoFit/>
          </a:bodyPr>
          <a:lstStyle/>
          <a:p>
            <a:r>
              <a:rPr lang="nl-NL" b="1" dirty="0"/>
              <a:t>Twee teams opgeleid</a:t>
            </a:r>
          </a:p>
          <a:p>
            <a:r>
              <a:rPr lang="nl-NL" dirty="0"/>
              <a:t>In de Regio Hart van Brabant zijn twee teams opgeleid door de stichting JIM:</a:t>
            </a:r>
          </a:p>
          <a:p>
            <a:r>
              <a:rPr lang="nl-NL" dirty="0"/>
              <a:t>• een team van toegangs- en jeugdbeschermingsmedewerkers. Dit team vergroot de inzet van informele hulp, in eerdere fasen. Als gedacht wordt aan uithuisplaatsing, overlegt dit team met het </a:t>
            </a:r>
            <a:r>
              <a:rPr lang="nl-NL" dirty="0" err="1"/>
              <a:t>InVerbindingTeam</a:t>
            </a:r>
            <a:r>
              <a:rPr lang="nl-NL" dirty="0"/>
              <a:t> (zie hieronder) en verwijst naar de JIM-aanpak.</a:t>
            </a:r>
          </a:p>
          <a:p>
            <a:r>
              <a:rPr lang="nl-NL" dirty="0"/>
              <a:t>• een </a:t>
            </a:r>
            <a:r>
              <a:rPr lang="nl-NL" dirty="0" err="1"/>
              <a:t>InVerbindingsTeam</a:t>
            </a:r>
            <a:r>
              <a:rPr lang="nl-NL" dirty="0"/>
              <a:t> (IVT). Het IVT bestaat uit professionals van vier specialistische zorgaanbieders: Amarant, </a:t>
            </a:r>
            <a:r>
              <a:rPr lang="nl-NL" dirty="0" err="1"/>
              <a:t>Novadic-Kentron</a:t>
            </a:r>
            <a:r>
              <a:rPr lang="nl-NL" dirty="0"/>
              <a:t>, </a:t>
            </a:r>
            <a:r>
              <a:rPr lang="nl-NL" dirty="0" err="1"/>
              <a:t>GGz</a:t>
            </a:r>
            <a:r>
              <a:rPr lang="nl-NL" dirty="0"/>
              <a:t> </a:t>
            </a:r>
            <a:r>
              <a:rPr lang="nl-NL" dirty="0" err="1"/>
              <a:t>Breburg</a:t>
            </a:r>
            <a:r>
              <a:rPr lang="nl-NL" dirty="0"/>
              <a:t> en Sterk Huis. Het is samengesteld  uit ervaren gezinsbehandelaars, ondersteund door systeemtherapeuten, GZ-psychologen en gedragswetenschappers.       </a:t>
            </a:r>
          </a:p>
          <a:p>
            <a:endParaRPr lang="nl-NL" dirty="0"/>
          </a:p>
          <a:p>
            <a:r>
              <a:rPr lang="nl-NL" b="1" dirty="0"/>
              <a:t>Meer informatie en aanmelden</a:t>
            </a:r>
          </a:p>
          <a:p>
            <a:r>
              <a:rPr lang="nl-NL" dirty="0"/>
              <a:t>Heb je vragen over de inzet van de JIM-aanpak? De betrokken verwijzers en het IVT bieden hiervoor wekelijks een moment voor consultatie. Mail hiervoor naar </a:t>
            </a:r>
            <a:r>
              <a:rPr lang="nl-NL" dirty="0" smtClean="0"/>
              <a:t>jimhartvanbrabant@sterkhuis.nl</a:t>
            </a:r>
          </a:p>
          <a:p>
            <a:r>
              <a:rPr lang="nl-NL" dirty="0" smtClean="0"/>
              <a:t>Aanmelden </a:t>
            </a:r>
            <a:r>
              <a:rPr lang="nl-NL" dirty="0"/>
              <a:t>kan via de </a:t>
            </a:r>
            <a:r>
              <a:rPr lang="nl-NL"/>
              <a:t>website </a:t>
            </a:r>
            <a:r>
              <a:rPr lang="nl-NL">
                <a:hlinkClick r:id="rId4"/>
              </a:rPr>
              <a:t>https://</a:t>
            </a:r>
            <a:r>
              <a:rPr lang="nl-NL">
                <a:hlinkClick r:id="rId4"/>
              </a:rPr>
              <a:t>www.zorginregiohartvanbrabant.nl/jeugdhulp/stappenplan-resultaatgericht/stap-4/jim</a:t>
            </a:r>
            <a:r>
              <a:rPr lang="nl-NL" smtClean="0">
                <a:hlinkClick r:id="rId4"/>
              </a:rPr>
              <a:t>/</a:t>
            </a:r>
            <a:r>
              <a:rPr lang="nl-NL" smtClean="0"/>
              <a:t> </a:t>
            </a:r>
            <a:endParaRPr lang="nl-NL"/>
          </a:p>
          <a:p>
            <a:r>
              <a:rPr lang="nl-NL" dirty="0" smtClean="0"/>
              <a:t>Kijk </a:t>
            </a:r>
            <a:r>
              <a:rPr lang="nl-NL" dirty="0"/>
              <a:t>voor meer informatie op de website: www.jimwerkt.nl</a:t>
            </a:r>
          </a:p>
          <a:p>
            <a:endParaRPr lang="nl-NL" dirty="0"/>
          </a:p>
        </p:txBody>
      </p:sp>
    </p:spTree>
    <p:extLst>
      <p:ext uri="{BB962C8B-B14F-4D97-AF65-F5344CB8AC3E}">
        <p14:creationId xmlns:p14="http://schemas.microsoft.com/office/powerpoint/2010/main" val="951495719"/>
      </p:ext>
    </p:extLst>
  </p:cSld>
  <p:clrMapOvr>
    <a:masterClrMapping/>
  </p:clrMapOvr>
</p:sld>
</file>

<file path=ppt/theme/theme1.xml><?xml version="1.0" encoding="utf-8"?>
<a:theme xmlns:a="http://schemas.openxmlformats.org/drawingml/2006/main" name="Kantoorthema">
  <a:themeElements>
    <a:clrScheme name="Aangepast 7">
      <a:dk1>
        <a:srgbClr val="112456"/>
      </a:dk1>
      <a:lt1>
        <a:srgbClr val="FEFFFF"/>
      </a:lt1>
      <a:dk2>
        <a:srgbClr val="112456"/>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466DA3C4F2C94A872126F6A06D7D64" ma:contentTypeVersion="8" ma:contentTypeDescription="Een nieuw document maken." ma:contentTypeScope="" ma:versionID="28281ebe5562a74e2bf8456d31c903ab">
  <xsd:schema xmlns:xsd="http://www.w3.org/2001/XMLSchema" xmlns:xs="http://www.w3.org/2001/XMLSchema" xmlns:p="http://schemas.microsoft.com/office/2006/metadata/properties" xmlns:ns2="760be0d7-e41e-4b97-a2aa-5af23abb9a5d" targetNamespace="http://schemas.microsoft.com/office/2006/metadata/properties" ma:root="true" ma:fieldsID="32d0c2a9b1b2a4fbb2ad8a44247dd1d1" ns2:_="">
    <xsd:import namespace="760be0d7-e41e-4b97-a2aa-5af23abb9a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be0d7-e41e-4b97-a2aa-5af23abb9a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40F4BE-5000-4E6C-A858-D1ABD4D3596D}">
  <ds:schemaRefs>
    <ds:schemaRef ds:uri="http://schemas.microsoft.com/sharepoint/v3/contenttype/forms"/>
  </ds:schemaRefs>
</ds:datastoreItem>
</file>

<file path=customXml/itemProps2.xml><?xml version="1.0" encoding="utf-8"?>
<ds:datastoreItem xmlns:ds="http://schemas.openxmlformats.org/officeDocument/2006/customXml" ds:itemID="{D052D697-EE32-4166-9653-BF947B41A0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be0d7-e41e-4b97-a2aa-5af23abb9a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75AEE9-73A9-4B25-A88A-DC1F46A0954F}">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760be0d7-e41e-4b97-a2aa-5af23abb9a5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3222</TotalTime>
  <Words>690</Words>
  <Application>Microsoft Office PowerPoint</Application>
  <PresentationFormat>Breedbeeld</PresentationFormat>
  <Paragraphs>49</Paragraphs>
  <Slides>3</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vt:i4>
      </vt:variant>
    </vt:vector>
  </HeadingPairs>
  <TitlesOfParts>
    <vt:vector size="10" baseType="lpstr">
      <vt:lpstr>Aldo SemiBold</vt:lpstr>
      <vt:lpstr>Arial</vt:lpstr>
      <vt:lpstr>Calibri</vt:lpstr>
      <vt:lpstr>Calibri Light</vt:lpstr>
      <vt:lpstr>Symbol</vt:lpstr>
      <vt:lpstr>Wingdings</vt:lpstr>
      <vt:lpstr>Kantoorthema</vt:lpstr>
      <vt:lpstr>Alternatief voor uithuisplaatsing: JIM </vt:lpstr>
      <vt:lpstr>PowerPoint-presentatie</vt:lpstr>
      <vt:lpstr>JIM in Regio Hart van Brabant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Maaike Krielaart</cp:lastModifiedBy>
  <cp:revision>160</cp:revision>
  <cp:lastPrinted>2020-01-27T16:26:11Z</cp:lastPrinted>
  <dcterms:created xsi:type="dcterms:W3CDTF">2019-04-15T08:31:14Z</dcterms:created>
  <dcterms:modified xsi:type="dcterms:W3CDTF">2021-10-07T11:37:36Z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0x01010045466DA3C4F2C94A872126F6A06D7D64</vt:lpwstr>
  </property>
</Properties>
</file>